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5143500" type="screen16x9"/>
  <p:notesSz cx="6858000" cy="9144000"/>
  <p:embeddedFontLst>
    <p:embeddedFont>
      <p:font typeface="Roboto Slab" pitchFamily="2" charset="0"/>
      <p:regular r:id="rId11"/>
      <p:bold r:id="rId12"/>
    </p:embeddedFont>
    <p:embeddedFont>
      <p:font typeface="Roboto Slab ExtraLight" pitchFamily="2" charset="0"/>
      <p:regular r:id="rId13"/>
      <p:bold r:id="rId14"/>
    </p:embeddedFont>
    <p:embeddedFont>
      <p:font typeface="Roboto Slab Light" pitchFamily="2" charset="0"/>
      <p:regular r:id="rId15"/>
      <p:bold r:id="rId16"/>
    </p:embeddedFont>
    <p:embeddedFont>
      <p:font typeface="Roboto Slab Medium" pitchFamily="2" charset="0"/>
      <p:regular r:id="rId17"/>
      <p:bold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54854" autoAdjust="0"/>
  </p:normalViewPr>
  <p:slideViewPr>
    <p:cSldViewPr snapToGrid="0">
      <p:cViewPr varScale="1">
        <p:scale>
          <a:sx n="75" d="100"/>
          <a:sy n="75" d="100"/>
        </p:scale>
        <p:origin x="12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1c5b11d8a4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1c5b11d8a4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>
                <a:solidFill>
                  <a:schemeClr val="dk1"/>
                </a:solidFill>
              </a:rPr>
              <a:t>У </a:t>
            </a:r>
            <a:r>
              <a:rPr lang="ru-RU" sz="1000" i="1" dirty="0" err="1">
                <a:solidFill>
                  <a:schemeClr val="dk1"/>
                </a:solidFill>
              </a:rPr>
              <a:t>цьому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наборі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слайдів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зібрано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інструкції</a:t>
            </a:r>
            <a:r>
              <a:rPr lang="ru-RU" sz="1000" i="1" dirty="0">
                <a:solidFill>
                  <a:schemeClr val="dk1"/>
                </a:solidFill>
              </a:rPr>
              <a:t> до четвертого </a:t>
            </a:r>
            <a:r>
              <a:rPr lang="ru-RU" sz="1000" i="1" dirty="0" err="1">
                <a:solidFill>
                  <a:schemeClr val="dk1"/>
                </a:solidFill>
              </a:rPr>
              <a:t>епізоду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гри</a:t>
            </a:r>
            <a:r>
              <a:rPr lang="ru-RU" sz="1000" i="1" dirty="0">
                <a:solidFill>
                  <a:schemeClr val="dk1"/>
                </a:solidFill>
              </a:rPr>
              <a:t> «</a:t>
            </a:r>
            <a:r>
              <a:rPr lang="ru-RU" sz="1000" i="1" dirty="0" err="1">
                <a:solidFill>
                  <a:schemeClr val="dk1"/>
                </a:solidFill>
              </a:rPr>
              <a:t>Стадіон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Старлайт</a:t>
            </a:r>
            <a:r>
              <a:rPr lang="ru-RU" sz="1000" i="1" dirty="0">
                <a:solidFill>
                  <a:schemeClr val="dk1"/>
                </a:solidFill>
              </a:rPr>
              <a:t>». Тренерам </a:t>
            </a:r>
            <a:r>
              <a:rPr lang="ru-RU" sz="1000" i="1" dirty="0" err="1">
                <a:solidFill>
                  <a:schemeClr val="dk1"/>
                </a:solidFill>
              </a:rPr>
              <a:t>вільно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використовувати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чи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адаптувати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слайди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залежно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від</a:t>
            </a:r>
            <a:r>
              <a:rPr lang="ru-RU" sz="1000" i="1" dirty="0">
                <a:solidFill>
                  <a:schemeClr val="dk1"/>
                </a:solidFill>
              </a:rPr>
              <a:t> формату </a:t>
            </a:r>
            <a:r>
              <a:rPr lang="ru-RU" sz="1000" i="1" dirty="0" err="1">
                <a:solidFill>
                  <a:schemeClr val="dk1"/>
                </a:solidFill>
              </a:rPr>
              <a:t>проведення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гри</a:t>
            </a:r>
            <a:r>
              <a:rPr lang="ru-RU" sz="1000" i="1" dirty="0">
                <a:solidFill>
                  <a:schemeClr val="dk1"/>
                </a:solidFill>
              </a:rPr>
              <a:t> та </a:t>
            </a:r>
            <a:r>
              <a:rPr lang="ru-RU" sz="1000" i="1" dirty="0" err="1">
                <a:solidFill>
                  <a:schemeClr val="dk1"/>
                </a:solidFill>
              </a:rPr>
              <a:t>рівня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підготовки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учасників</a:t>
            </a:r>
            <a:r>
              <a:rPr lang="ru-RU" sz="1000" i="1" dirty="0">
                <a:solidFill>
                  <a:schemeClr val="dk1"/>
                </a:solidFill>
              </a:rPr>
              <a:t>/</a:t>
            </a:r>
            <a:r>
              <a:rPr lang="ru-RU" sz="1000" i="1" dirty="0" err="1">
                <a:solidFill>
                  <a:schemeClr val="dk1"/>
                </a:solidFill>
              </a:rPr>
              <a:t>учасниць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  <a:endParaRPr sz="1000" i="1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6999"/>
              </a:lnSpc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 err="1">
                <a:solidFill>
                  <a:schemeClr val="dk1"/>
                </a:solidFill>
              </a:rPr>
              <a:t>Запропонуйте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учасникам</a:t>
            </a:r>
            <a:r>
              <a:rPr lang="ru-RU" sz="1000" i="1" dirty="0">
                <a:solidFill>
                  <a:schemeClr val="dk1"/>
                </a:solidFill>
              </a:rPr>
              <a:t>/</a:t>
            </a:r>
            <a:r>
              <a:rPr lang="ru-RU" sz="1000" i="1" dirty="0" err="1">
                <a:solidFill>
                  <a:schemeClr val="dk1"/>
                </a:solidFill>
              </a:rPr>
              <a:t>учасницям</a:t>
            </a:r>
            <a:r>
              <a:rPr lang="ru-RU" sz="1000" i="1" dirty="0">
                <a:solidFill>
                  <a:schemeClr val="dk1"/>
                </a:solidFill>
              </a:rPr>
              <a:t> провести </a:t>
            </a:r>
            <a:r>
              <a:rPr lang="ru-RU" sz="1000" i="1" dirty="0" err="1">
                <a:solidFill>
                  <a:schemeClr val="dk1"/>
                </a:solidFill>
              </a:rPr>
              <a:t>мозковий</a:t>
            </a:r>
            <a:r>
              <a:rPr lang="ru-RU" sz="1000" i="1" dirty="0">
                <a:solidFill>
                  <a:schemeClr val="dk1"/>
                </a:solidFill>
              </a:rPr>
              <a:t> штурм і </a:t>
            </a:r>
            <a:r>
              <a:rPr lang="ru-RU" sz="1000" i="1" dirty="0" err="1">
                <a:solidFill>
                  <a:schemeClr val="dk1"/>
                </a:solidFill>
              </a:rPr>
              <a:t>розглянути</a:t>
            </a:r>
            <a:r>
              <a:rPr lang="ru-RU" sz="1000" i="1" dirty="0">
                <a:solidFill>
                  <a:schemeClr val="dk1"/>
                </a:solidFill>
              </a:rPr>
              <a:t>, в </a:t>
            </a:r>
            <a:r>
              <a:rPr lang="ru-RU" sz="1000" i="1" dirty="0" err="1">
                <a:solidFill>
                  <a:schemeClr val="dk1"/>
                </a:solidFill>
              </a:rPr>
              <a:t>якій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формі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можуть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відбуватися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зміни</a:t>
            </a:r>
            <a:r>
              <a:rPr lang="ru-RU" sz="1000" i="1" dirty="0">
                <a:solidFill>
                  <a:schemeClr val="dk1"/>
                </a:solidFill>
              </a:rPr>
              <a:t> – поправки до </a:t>
            </a:r>
            <a:r>
              <a:rPr lang="ru-RU" sz="1000" i="1" dirty="0" err="1">
                <a:solidFill>
                  <a:schemeClr val="dk1"/>
                </a:solidFill>
              </a:rPr>
              <a:t>законодавства</a:t>
            </a:r>
            <a:r>
              <a:rPr lang="ru-RU" sz="1000" i="1" dirty="0">
                <a:solidFill>
                  <a:schemeClr val="dk1"/>
                </a:solidFill>
              </a:rPr>
              <a:t>, перегляд  </a:t>
            </a:r>
            <a:r>
              <a:rPr lang="ru-RU" sz="1000" i="1" dirty="0" err="1">
                <a:solidFill>
                  <a:schemeClr val="dk1"/>
                </a:solidFill>
              </a:rPr>
              <a:t>цінностей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чи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ставлення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громадськості</a:t>
            </a:r>
            <a:r>
              <a:rPr lang="ru-RU" sz="1000" i="1" dirty="0">
                <a:solidFill>
                  <a:schemeClr val="dk1"/>
                </a:solidFill>
              </a:rPr>
              <a:t> до </a:t>
            </a:r>
            <a:r>
              <a:rPr lang="ru-RU" sz="1000" i="1" dirty="0" err="1">
                <a:solidFill>
                  <a:schemeClr val="dk1"/>
                </a:solidFill>
              </a:rPr>
              <a:t>певного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питання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створення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нових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соціальних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програм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тощо</a:t>
            </a:r>
            <a:r>
              <a:rPr lang="ru-RU" sz="1000" i="1" dirty="0">
                <a:solidFill>
                  <a:schemeClr val="dk1"/>
                </a:solidFill>
              </a:rPr>
              <a:t>.</a:t>
            </a:r>
            <a:endParaRPr sz="1000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1c5b11d8a4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1c5b11d8a4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6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 err="1">
                <a:solidFill>
                  <a:schemeClr val="dk1"/>
                </a:solidFill>
              </a:rPr>
              <a:t>Це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визначення</a:t>
            </a:r>
            <a:r>
              <a:rPr lang="ru-RU" sz="1000" i="1" dirty="0">
                <a:solidFill>
                  <a:schemeClr val="dk1"/>
                </a:solidFill>
              </a:rPr>
              <a:t> є </a:t>
            </a:r>
            <a:r>
              <a:rPr lang="ru-RU" sz="1000" i="1" dirty="0" err="1">
                <a:solidFill>
                  <a:schemeClr val="dk1"/>
                </a:solidFill>
              </a:rPr>
              <a:t>доволі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складним</a:t>
            </a:r>
            <a:r>
              <a:rPr lang="ru-RU" sz="1000" i="1" dirty="0">
                <a:solidFill>
                  <a:schemeClr val="dk1"/>
                </a:solidFill>
              </a:rPr>
              <a:t> і </a:t>
            </a:r>
            <a:r>
              <a:rPr lang="ru-RU" sz="1000" i="1" dirty="0" err="1">
                <a:solidFill>
                  <a:schemeClr val="dk1"/>
                </a:solidFill>
              </a:rPr>
              <a:t>може</a:t>
            </a:r>
            <a:r>
              <a:rPr lang="ru-RU" sz="1000" i="1" dirty="0">
                <a:solidFill>
                  <a:schemeClr val="dk1"/>
                </a:solidFill>
              </a:rPr>
              <a:t> не </a:t>
            </a:r>
            <a:r>
              <a:rPr lang="ru-RU" sz="1000" i="1" dirty="0" err="1">
                <a:solidFill>
                  <a:schemeClr val="dk1"/>
                </a:solidFill>
              </a:rPr>
              <a:t>знайти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належного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відгуку</a:t>
            </a:r>
            <a:r>
              <a:rPr lang="ru-RU" sz="1000" i="1" dirty="0">
                <a:solidFill>
                  <a:schemeClr val="dk1"/>
                </a:solidFill>
              </a:rPr>
              <a:t> в </a:t>
            </a:r>
            <a:r>
              <a:rPr lang="ru-RU" sz="1000" i="1" dirty="0" err="1">
                <a:solidFill>
                  <a:schemeClr val="dk1"/>
                </a:solidFill>
              </a:rPr>
              <a:t>аудиторії</a:t>
            </a:r>
            <a:r>
              <a:rPr lang="ru-RU" sz="1000" i="1" dirty="0">
                <a:solidFill>
                  <a:schemeClr val="dk1"/>
                </a:solidFill>
              </a:rPr>
              <a:t>.  </a:t>
            </a:r>
            <a:r>
              <a:rPr lang="ru-RU" sz="1000" i="1" dirty="0" err="1">
                <a:solidFill>
                  <a:schemeClr val="dk1"/>
                </a:solidFill>
              </a:rPr>
              <a:t>Можна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запропонувати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учасникам</a:t>
            </a:r>
            <a:r>
              <a:rPr lang="ru-RU" sz="1000" i="1" dirty="0">
                <a:solidFill>
                  <a:schemeClr val="dk1"/>
                </a:solidFill>
              </a:rPr>
              <a:t>/</a:t>
            </a:r>
            <a:r>
              <a:rPr lang="ru-RU" sz="1000" i="1" dirty="0" err="1">
                <a:solidFill>
                  <a:schemeClr val="dk1"/>
                </a:solidFill>
              </a:rPr>
              <a:t>учасницям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сформулювати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визначення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адвокації</a:t>
            </a:r>
            <a:r>
              <a:rPr lang="ru-RU" sz="1000" i="1" dirty="0">
                <a:solidFill>
                  <a:schemeClr val="dk1"/>
                </a:solidFill>
              </a:rPr>
              <a:t> у </a:t>
            </a:r>
            <a:r>
              <a:rPr lang="ru-RU" sz="1000" i="1" dirty="0" err="1">
                <a:solidFill>
                  <a:schemeClr val="dk1"/>
                </a:solidFill>
              </a:rPr>
              <a:t>зрозумілій</a:t>
            </a:r>
            <a:r>
              <a:rPr lang="ru-RU" sz="1000" i="1" dirty="0">
                <a:solidFill>
                  <a:schemeClr val="dk1"/>
                </a:solidFill>
              </a:rPr>
              <a:t> для них </a:t>
            </a:r>
            <a:r>
              <a:rPr lang="ru-RU" sz="1000" i="1" dirty="0" err="1">
                <a:solidFill>
                  <a:schemeClr val="dk1"/>
                </a:solidFill>
              </a:rPr>
              <a:t>формі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  <a:r>
              <a:rPr lang="ru-RU" sz="1000" i="1" dirty="0" err="1">
                <a:solidFill>
                  <a:schemeClr val="dk1"/>
                </a:solidFill>
              </a:rPr>
              <a:t>Наприклад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допоможіть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їм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зрозуміти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сенс</a:t>
            </a:r>
            <a:r>
              <a:rPr lang="ru-RU" sz="1000" i="1" dirty="0">
                <a:solidFill>
                  <a:schemeClr val="dk1"/>
                </a:solidFill>
              </a:rPr>
              <a:t> таких фраз:</a:t>
            </a:r>
          </a:p>
          <a:p>
            <a:pPr marL="0" lvl="0" indent="0" algn="l" rtl="0">
              <a:lnSpc>
                <a:spcPct val="106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>
                <a:solidFill>
                  <a:schemeClr val="dk1"/>
                </a:solidFill>
              </a:rPr>
              <a:t>-</a:t>
            </a:r>
            <a:r>
              <a:rPr lang="en-US" sz="1000" i="1" dirty="0">
                <a:solidFill>
                  <a:schemeClr val="dk1"/>
                </a:solidFill>
              </a:rPr>
              <a:t> </a:t>
            </a:r>
            <a:r>
              <a:rPr lang="ru-RU" sz="1000" i="1" dirty="0">
                <a:solidFill>
                  <a:schemeClr val="dk1"/>
                </a:solidFill>
              </a:rPr>
              <a:t>«</a:t>
            </a:r>
            <a:r>
              <a:rPr lang="ru-RU" sz="1000" i="1" dirty="0" err="1">
                <a:solidFill>
                  <a:schemeClr val="dk1"/>
                </a:solidFill>
              </a:rPr>
              <a:t>Стратегічні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дії</a:t>
            </a:r>
            <a:r>
              <a:rPr lang="ru-RU" sz="1000" i="1" dirty="0">
                <a:solidFill>
                  <a:schemeClr val="dk1"/>
                </a:solidFill>
              </a:rPr>
              <a:t>»</a:t>
            </a:r>
          </a:p>
          <a:p>
            <a:pPr marL="0" lvl="0" indent="0" algn="l" rtl="0">
              <a:lnSpc>
                <a:spcPct val="106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>
                <a:solidFill>
                  <a:schemeClr val="dk1"/>
                </a:solidFill>
              </a:rPr>
              <a:t>-</a:t>
            </a:r>
            <a:r>
              <a:rPr lang="en-US" sz="1000" i="1" dirty="0">
                <a:solidFill>
                  <a:schemeClr val="dk1"/>
                </a:solidFill>
              </a:rPr>
              <a:t> </a:t>
            </a:r>
            <a:r>
              <a:rPr lang="ru-RU" sz="1000" i="1" dirty="0">
                <a:solidFill>
                  <a:schemeClr val="dk1"/>
                </a:solidFill>
              </a:rPr>
              <a:t>«</a:t>
            </a:r>
            <a:r>
              <a:rPr lang="ru-RU" sz="1000" i="1" dirty="0" err="1">
                <a:solidFill>
                  <a:schemeClr val="dk1"/>
                </a:solidFill>
              </a:rPr>
              <a:t>Сприяти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змінам</a:t>
            </a:r>
            <a:r>
              <a:rPr lang="ru-RU" sz="1000" i="1" dirty="0">
                <a:solidFill>
                  <a:schemeClr val="dk1"/>
                </a:solidFill>
              </a:rPr>
              <a:t>»</a:t>
            </a:r>
          </a:p>
          <a:p>
            <a:pPr marL="0" lvl="0" indent="0" algn="l" rtl="0">
              <a:lnSpc>
                <a:spcPct val="106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>
                <a:solidFill>
                  <a:schemeClr val="dk1"/>
                </a:solidFill>
              </a:rPr>
              <a:t>-</a:t>
            </a:r>
            <a:r>
              <a:rPr lang="en-US" sz="1000" i="1" dirty="0">
                <a:solidFill>
                  <a:schemeClr val="dk1"/>
                </a:solidFill>
              </a:rPr>
              <a:t> </a:t>
            </a:r>
            <a:r>
              <a:rPr lang="ru-RU" sz="1000" i="1" dirty="0">
                <a:solidFill>
                  <a:schemeClr val="dk1"/>
                </a:solidFill>
              </a:rPr>
              <a:t>«</a:t>
            </a:r>
            <a:r>
              <a:rPr lang="ru-RU" sz="1000" i="1" dirty="0" err="1">
                <a:solidFill>
                  <a:schemeClr val="dk1"/>
                </a:solidFill>
              </a:rPr>
              <a:t>Місцевий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національний</a:t>
            </a:r>
            <a:r>
              <a:rPr lang="ru-RU" sz="1000" i="1" dirty="0">
                <a:solidFill>
                  <a:schemeClr val="dk1"/>
                </a:solidFill>
              </a:rPr>
              <a:t> та </a:t>
            </a:r>
            <a:r>
              <a:rPr lang="ru-RU" sz="1000" i="1" dirty="0" err="1">
                <a:solidFill>
                  <a:schemeClr val="dk1"/>
                </a:solidFill>
              </a:rPr>
              <a:t>міжнародний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рівні</a:t>
            </a:r>
            <a:r>
              <a:rPr lang="ru-RU" sz="1000" i="1" dirty="0">
                <a:solidFill>
                  <a:schemeClr val="dk1"/>
                </a:solidFill>
              </a:rPr>
              <a:t>»</a:t>
            </a:r>
          </a:p>
          <a:p>
            <a:pPr marL="0" lvl="0" indent="0" algn="l" rtl="0">
              <a:lnSpc>
                <a:spcPct val="106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 err="1">
                <a:solidFill>
                  <a:schemeClr val="dk1"/>
                </a:solidFill>
              </a:rPr>
              <a:t>Крім</a:t>
            </a:r>
            <a:r>
              <a:rPr lang="ru-RU" sz="1000" i="1" dirty="0">
                <a:solidFill>
                  <a:schemeClr val="dk1"/>
                </a:solidFill>
              </a:rPr>
              <a:t> того, </a:t>
            </a:r>
            <a:r>
              <a:rPr lang="ru-RU" sz="1000" i="1" dirty="0" err="1">
                <a:solidFill>
                  <a:schemeClr val="dk1"/>
                </a:solidFill>
              </a:rPr>
              <a:t>спробуйте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вказати</a:t>
            </a:r>
            <a:r>
              <a:rPr lang="ru-RU" sz="1000" i="1" dirty="0">
                <a:solidFill>
                  <a:schemeClr val="dk1"/>
                </a:solidFill>
              </a:rPr>
              <a:t> на </a:t>
            </a:r>
            <a:r>
              <a:rPr lang="ru-RU" sz="1000" i="1" dirty="0" err="1">
                <a:solidFill>
                  <a:schemeClr val="dk1"/>
                </a:solidFill>
              </a:rPr>
              <a:t>зв'язок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між</a:t>
            </a:r>
            <a:r>
              <a:rPr lang="ru-RU" sz="1000" i="1" dirty="0">
                <a:solidFill>
                  <a:schemeClr val="dk1"/>
                </a:solidFill>
              </a:rPr>
              <a:t> «</a:t>
            </a:r>
            <a:r>
              <a:rPr lang="ru-RU" sz="1000" i="1" dirty="0" err="1">
                <a:solidFill>
                  <a:schemeClr val="dk1"/>
                </a:solidFill>
              </a:rPr>
              <a:t>сприянням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змінам</a:t>
            </a:r>
            <a:r>
              <a:rPr lang="ru-RU" sz="1000" i="1" dirty="0">
                <a:solidFill>
                  <a:schemeClr val="dk1"/>
                </a:solidFill>
              </a:rPr>
              <a:t>» та типами </a:t>
            </a:r>
            <a:r>
              <a:rPr lang="ru-RU" sz="1000" i="1" dirty="0" err="1">
                <a:solidFill>
                  <a:schemeClr val="dk1"/>
                </a:solidFill>
              </a:rPr>
              <a:t>змін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які</a:t>
            </a:r>
            <a:r>
              <a:rPr lang="ru-RU" sz="1000" i="1" dirty="0">
                <a:solidFill>
                  <a:schemeClr val="dk1"/>
                </a:solidFill>
              </a:rPr>
              <a:t> вони </a:t>
            </a:r>
            <a:r>
              <a:rPr lang="ru-RU" sz="1000" i="1" dirty="0" err="1">
                <a:solidFill>
                  <a:schemeClr val="dk1"/>
                </a:solidFill>
              </a:rPr>
              <a:t>запропонували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під</a:t>
            </a:r>
            <a:r>
              <a:rPr lang="ru-RU" sz="1000" i="1" dirty="0">
                <a:solidFill>
                  <a:schemeClr val="dk1"/>
                </a:solidFill>
              </a:rPr>
              <a:t> час </a:t>
            </a:r>
            <a:r>
              <a:rPr lang="ru-RU" sz="1000" i="1" dirty="0" err="1">
                <a:solidFill>
                  <a:schemeClr val="dk1"/>
                </a:solidFill>
              </a:rPr>
              <a:t>мозкового</a:t>
            </a:r>
            <a:r>
              <a:rPr lang="ru-RU" sz="1000" i="1" dirty="0">
                <a:solidFill>
                  <a:schemeClr val="dk1"/>
                </a:solidFill>
              </a:rPr>
              <a:t> штурму на початку </a:t>
            </a:r>
            <a:r>
              <a:rPr lang="ru-RU" sz="1000" i="1" dirty="0" err="1">
                <a:solidFill>
                  <a:schemeClr val="dk1"/>
                </a:solidFill>
              </a:rPr>
              <a:t>заняття</a:t>
            </a:r>
            <a:r>
              <a:rPr lang="ru-RU" sz="1000" i="1" dirty="0">
                <a:solidFill>
                  <a:schemeClr val="dk1"/>
                </a:solidFill>
              </a:rPr>
              <a:t>. На </a:t>
            </a:r>
            <a:r>
              <a:rPr lang="ru-RU" sz="1000" i="1" dirty="0" err="1">
                <a:solidFill>
                  <a:schemeClr val="dk1"/>
                </a:solidFill>
              </a:rPr>
              <a:t>прикладі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наведеної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учасниками</a:t>
            </a:r>
            <a:r>
              <a:rPr lang="ru-RU" sz="1000" i="1" dirty="0">
                <a:solidFill>
                  <a:schemeClr val="dk1"/>
                </a:solidFill>
              </a:rPr>
              <a:t>/</a:t>
            </a:r>
            <a:r>
              <a:rPr lang="ru-RU" sz="1000" i="1" dirty="0" err="1">
                <a:solidFill>
                  <a:schemeClr val="dk1"/>
                </a:solidFill>
              </a:rPr>
              <a:t>учасницями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зміни</a:t>
            </a:r>
            <a:r>
              <a:rPr lang="ru-RU" sz="1000" i="1" dirty="0">
                <a:solidFill>
                  <a:schemeClr val="dk1"/>
                </a:solidFill>
              </a:rPr>
              <a:t> в </a:t>
            </a:r>
            <a:r>
              <a:rPr lang="ru-RU" sz="1000" i="1" dirty="0" err="1">
                <a:solidFill>
                  <a:schemeClr val="dk1"/>
                </a:solidFill>
              </a:rPr>
              <a:t>галузі</a:t>
            </a:r>
            <a:r>
              <a:rPr lang="ru-RU" sz="1000" i="1" dirty="0">
                <a:solidFill>
                  <a:schemeClr val="dk1"/>
                </a:solidFill>
              </a:rPr>
              <a:t> прав </a:t>
            </a:r>
            <a:r>
              <a:rPr lang="ru-RU" sz="1000" i="1" dirty="0" err="1">
                <a:solidFill>
                  <a:schemeClr val="dk1"/>
                </a:solidFill>
              </a:rPr>
              <a:t>людини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попросіть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їх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визначити</a:t>
            </a:r>
            <a:r>
              <a:rPr lang="ru-RU" sz="1000" i="1" dirty="0">
                <a:solidFill>
                  <a:schemeClr val="dk1"/>
                </a:solidFill>
              </a:rPr>
              <a:t>:</a:t>
            </a:r>
          </a:p>
          <a:p>
            <a:pPr marL="0" lvl="0" indent="0" algn="l" rtl="0">
              <a:lnSpc>
                <a:spcPct val="106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>
                <a:solidFill>
                  <a:schemeClr val="dk1"/>
                </a:solidFill>
              </a:rPr>
              <a:t>-</a:t>
            </a:r>
            <a:r>
              <a:rPr lang="en-US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чи</a:t>
            </a:r>
            <a:r>
              <a:rPr lang="ru-RU" sz="1000" i="1" dirty="0">
                <a:solidFill>
                  <a:schemeClr val="dk1"/>
                </a:solidFill>
              </a:rPr>
              <a:t> є </a:t>
            </a:r>
            <a:r>
              <a:rPr lang="ru-RU" sz="1000" i="1" dirty="0" err="1">
                <a:solidFill>
                  <a:schemeClr val="dk1"/>
                </a:solidFill>
              </a:rPr>
              <a:t>це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зміною</a:t>
            </a:r>
            <a:r>
              <a:rPr lang="ru-RU" sz="1000" i="1" dirty="0">
                <a:solidFill>
                  <a:schemeClr val="dk1"/>
                </a:solidFill>
              </a:rPr>
              <a:t> на </a:t>
            </a:r>
            <a:r>
              <a:rPr lang="ru-RU" sz="1000" i="1" dirty="0" err="1">
                <a:solidFill>
                  <a:schemeClr val="dk1"/>
                </a:solidFill>
              </a:rPr>
              <a:t>місцевому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національному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чи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міжнародному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рівні</a:t>
            </a:r>
            <a:r>
              <a:rPr lang="ru-RU" sz="1000" i="1" dirty="0">
                <a:solidFill>
                  <a:schemeClr val="dk1"/>
                </a:solidFill>
              </a:rPr>
              <a:t>.</a:t>
            </a:r>
          </a:p>
          <a:p>
            <a:pPr marL="0" lvl="0" indent="0" algn="l" rtl="0">
              <a:lnSpc>
                <a:spcPct val="106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>
                <a:solidFill>
                  <a:schemeClr val="dk1"/>
                </a:solidFill>
              </a:rPr>
              <a:t>-</a:t>
            </a:r>
            <a:r>
              <a:rPr lang="en-US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які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стратегічні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дії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можуть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допомогти</a:t>
            </a:r>
            <a:r>
              <a:rPr lang="ru-RU" sz="1000" i="1" dirty="0">
                <a:solidFill>
                  <a:schemeClr val="dk1"/>
                </a:solidFill>
              </a:rPr>
              <a:t> у </a:t>
            </a:r>
            <a:r>
              <a:rPr lang="ru-RU" sz="1000" i="1" dirty="0" err="1">
                <a:solidFill>
                  <a:schemeClr val="dk1"/>
                </a:solidFill>
              </a:rPr>
              <a:t>досягненні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цієї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зміни</a:t>
            </a:r>
            <a:r>
              <a:rPr lang="ru-RU" sz="1000" i="1" dirty="0">
                <a:solidFill>
                  <a:schemeClr val="dk1"/>
                </a:solidFill>
              </a:rPr>
              <a:t>.</a:t>
            </a:r>
          </a:p>
          <a:p>
            <a:pPr marL="0" lvl="0" indent="0" algn="l" rtl="0">
              <a:lnSpc>
                <a:spcPct val="106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ru-RU" i="1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1c5b11d8a4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1c5b11d8a4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>
                <a:solidFill>
                  <a:schemeClr val="dk1"/>
                </a:solidFill>
              </a:rPr>
              <a:t>Запитайте </a:t>
            </a:r>
            <a:r>
              <a:rPr lang="ru-RU" sz="1000" i="1" dirty="0" err="1">
                <a:solidFill>
                  <a:schemeClr val="dk1"/>
                </a:solidFill>
              </a:rPr>
              <a:t>учасників</a:t>
            </a:r>
            <a:r>
              <a:rPr lang="ru-RU" sz="1000" i="1" dirty="0">
                <a:solidFill>
                  <a:schemeClr val="dk1"/>
                </a:solidFill>
              </a:rPr>
              <a:t>/</a:t>
            </a:r>
            <a:r>
              <a:rPr lang="ru-RU" sz="1000" i="1" dirty="0" err="1">
                <a:solidFill>
                  <a:schemeClr val="dk1"/>
                </a:solidFill>
              </a:rPr>
              <a:t>учасниць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чи</a:t>
            </a:r>
            <a:r>
              <a:rPr lang="ru-RU" sz="1000" i="1" dirty="0">
                <a:solidFill>
                  <a:schemeClr val="dk1"/>
                </a:solidFill>
              </a:rPr>
              <a:t> вони </a:t>
            </a:r>
            <a:r>
              <a:rPr lang="ru-RU" sz="1000" i="1" dirty="0" err="1">
                <a:solidFill>
                  <a:schemeClr val="dk1"/>
                </a:solidFill>
              </a:rPr>
              <a:t>впізнають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якусь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із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цих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кампаній</a:t>
            </a:r>
            <a:r>
              <a:rPr lang="ru-RU" sz="1000" i="1" dirty="0">
                <a:solidFill>
                  <a:schemeClr val="dk1"/>
                </a:solidFill>
              </a:rPr>
              <a:t> з </a:t>
            </a:r>
            <a:r>
              <a:rPr lang="ru-RU" sz="1000" i="1" dirty="0" err="1">
                <a:solidFill>
                  <a:schemeClr val="dk1"/>
                </a:solidFill>
              </a:rPr>
              <a:t>адвокації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  <a:r>
              <a:rPr lang="ru-RU" sz="1000" i="1" dirty="0" err="1">
                <a:solidFill>
                  <a:schemeClr val="dk1"/>
                </a:solidFill>
              </a:rPr>
              <a:t>Допоможіть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їм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визначити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якій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зміні</a:t>
            </a:r>
            <a:r>
              <a:rPr lang="ru-RU" sz="1000" i="1" dirty="0">
                <a:solidFill>
                  <a:schemeClr val="dk1"/>
                </a:solidFill>
              </a:rPr>
              <a:t> у </a:t>
            </a:r>
            <a:r>
              <a:rPr lang="ru-RU" sz="1000" i="1" dirty="0" err="1">
                <a:solidFill>
                  <a:schemeClr val="dk1"/>
                </a:solidFill>
              </a:rPr>
              <a:t>сфері</a:t>
            </a:r>
            <a:r>
              <a:rPr lang="ru-RU" sz="1000" i="1" dirty="0">
                <a:solidFill>
                  <a:schemeClr val="dk1"/>
                </a:solidFill>
              </a:rPr>
              <a:t> прав </a:t>
            </a:r>
            <a:r>
              <a:rPr lang="ru-RU" sz="1000" i="1" dirty="0" err="1">
                <a:solidFill>
                  <a:schemeClr val="dk1"/>
                </a:solidFill>
              </a:rPr>
              <a:t>людини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сприяє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кожна</a:t>
            </a:r>
            <a:r>
              <a:rPr lang="ru-RU" sz="1000" i="1" dirty="0">
                <a:solidFill>
                  <a:schemeClr val="dk1"/>
                </a:solidFill>
              </a:rPr>
              <a:t> з </a:t>
            </a:r>
            <a:r>
              <a:rPr lang="ru-RU" sz="1000" i="1" dirty="0" err="1">
                <a:solidFill>
                  <a:schemeClr val="dk1"/>
                </a:solidFill>
              </a:rPr>
              <a:t>цих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кампаній</a:t>
            </a:r>
            <a:r>
              <a:rPr lang="ru-RU" sz="1000" i="1" dirty="0">
                <a:solidFill>
                  <a:schemeClr val="dk1"/>
                </a:solidFill>
              </a:rPr>
              <a:t> (</a:t>
            </a:r>
            <a:r>
              <a:rPr lang="ru-RU" sz="1000" i="1" dirty="0" err="1">
                <a:solidFill>
                  <a:schemeClr val="dk1"/>
                </a:solidFill>
              </a:rPr>
              <a:t>або</a:t>
            </a:r>
            <a:r>
              <a:rPr lang="ru-RU" sz="1000" i="1" dirty="0">
                <a:solidFill>
                  <a:schemeClr val="dk1"/>
                </a:solidFill>
              </a:rPr>
              <a:t> яку </a:t>
            </a:r>
            <a:r>
              <a:rPr lang="ru-RU" sz="1000" i="1" dirty="0" err="1">
                <a:solidFill>
                  <a:schemeClr val="dk1"/>
                </a:solidFill>
              </a:rPr>
              <a:t>зміну</a:t>
            </a:r>
            <a:r>
              <a:rPr lang="ru-RU" sz="1000" i="1" dirty="0">
                <a:solidFill>
                  <a:schemeClr val="dk1"/>
                </a:solidFill>
              </a:rPr>
              <a:t> вона </a:t>
            </a:r>
            <a:r>
              <a:rPr lang="ru-RU" sz="1000" i="1" dirty="0" err="1">
                <a:solidFill>
                  <a:schemeClr val="dk1"/>
                </a:solidFill>
              </a:rPr>
              <a:t>успішно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впровадила</a:t>
            </a:r>
            <a:r>
              <a:rPr lang="ru-RU" sz="1000" i="1" dirty="0">
                <a:solidFill>
                  <a:schemeClr val="dk1"/>
                </a:solidFill>
              </a:rPr>
              <a:t>), а також </a:t>
            </a:r>
            <a:r>
              <a:rPr lang="ru-RU" sz="1000" i="1" dirty="0" err="1">
                <a:solidFill>
                  <a:schemeClr val="dk1"/>
                </a:solidFill>
              </a:rPr>
              <a:t>які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стратегічні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дії</a:t>
            </a:r>
            <a:r>
              <a:rPr lang="ru-RU" sz="1000" i="1" dirty="0">
                <a:solidFill>
                  <a:schemeClr val="dk1"/>
                </a:solidFill>
              </a:rPr>
              <a:t> були в них </a:t>
            </a:r>
            <a:r>
              <a:rPr lang="ru-RU" sz="1000" i="1" dirty="0" err="1">
                <a:solidFill>
                  <a:schemeClr val="dk1"/>
                </a:solidFill>
              </a:rPr>
              <a:t>використані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  <a:r>
              <a:rPr lang="ru-RU" sz="1000" i="1" dirty="0" err="1">
                <a:solidFill>
                  <a:schemeClr val="dk1"/>
                </a:solidFill>
              </a:rPr>
              <a:t>Стислий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огляд</a:t>
            </a:r>
            <a:r>
              <a:rPr lang="ru-RU" sz="1000" i="1" dirty="0">
                <a:solidFill>
                  <a:schemeClr val="dk1"/>
                </a:solidFill>
              </a:rPr>
              <a:t> наведено </a:t>
            </a:r>
            <a:r>
              <a:rPr lang="ru-RU" sz="1000" i="1" dirty="0" err="1">
                <a:solidFill>
                  <a:schemeClr val="dk1"/>
                </a:solidFill>
              </a:rPr>
              <a:t>нижче</a:t>
            </a:r>
            <a:r>
              <a:rPr lang="ru-RU" sz="1000" i="1" dirty="0">
                <a:solidFill>
                  <a:schemeClr val="dk1"/>
                </a:solidFill>
              </a:rPr>
              <a:t>: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>
                <a:solidFill>
                  <a:schemeClr val="dk1"/>
                </a:solidFill>
              </a:rPr>
              <a:t>-</a:t>
            </a:r>
            <a:r>
              <a:rPr lang="en-US" sz="1000" i="1" dirty="0">
                <a:solidFill>
                  <a:schemeClr val="dk1"/>
                </a:solidFill>
              </a:rPr>
              <a:t> </a:t>
            </a:r>
            <a:r>
              <a:rPr lang="ru-RU" sz="1000" i="1" dirty="0">
                <a:solidFill>
                  <a:schemeClr val="dk1"/>
                </a:solidFill>
              </a:rPr>
              <a:t>«</a:t>
            </a:r>
            <a:r>
              <a:rPr lang="ru-RU" sz="1000" i="1" dirty="0" err="1">
                <a:solidFill>
                  <a:schemeClr val="dk1"/>
                </a:solidFill>
              </a:rPr>
              <a:t>П'ятниці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заради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майбутнього</a:t>
            </a:r>
            <a:r>
              <a:rPr lang="ru-RU" sz="1000" i="1" dirty="0">
                <a:solidFill>
                  <a:schemeClr val="dk1"/>
                </a:solidFill>
              </a:rPr>
              <a:t>» – </a:t>
            </a:r>
            <a:r>
              <a:rPr lang="ru-RU" sz="1000" i="1" dirty="0" err="1">
                <a:solidFill>
                  <a:schemeClr val="dk1"/>
                </a:solidFill>
              </a:rPr>
              <a:t>підвищення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глобальної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обізнаності</a:t>
            </a:r>
            <a:r>
              <a:rPr lang="ru-RU" sz="1000" i="1" dirty="0">
                <a:solidFill>
                  <a:schemeClr val="dk1"/>
                </a:solidFill>
              </a:rPr>
              <a:t> про </a:t>
            </a:r>
            <a:r>
              <a:rPr lang="ru-RU" sz="1000" i="1" dirty="0" err="1">
                <a:solidFill>
                  <a:schemeClr val="dk1"/>
                </a:solidFill>
              </a:rPr>
              <a:t>зміну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клімату</a:t>
            </a:r>
            <a:r>
              <a:rPr lang="ru-RU" sz="1000" i="1" dirty="0">
                <a:solidFill>
                  <a:schemeClr val="dk1"/>
                </a:solidFill>
              </a:rPr>
              <a:t> шляхом </a:t>
            </a:r>
            <a:r>
              <a:rPr lang="ru-RU" sz="1000" i="1" dirty="0" err="1">
                <a:solidFill>
                  <a:schemeClr val="dk1"/>
                </a:solidFill>
              </a:rPr>
              <a:t>організації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громадських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протестів</a:t>
            </a:r>
            <a:endParaRPr lang="ru-RU" sz="1000" i="1"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>
                <a:solidFill>
                  <a:schemeClr val="dk1"/>
                </a:solidFill>
              </a:rPr>
              <a:t>-</a:t>
            </a:r>
            <a:r>
              <a:rPr lang="en-US" sz="1000" i="1" dirty="0">
                <a:solidFill>
                  <a:schemeClr val="dk1"/>
                </a:solidFill>
              </a:rPr>
              <a:t> </a:t>
            </a:r>
            <a:r>
              <a:rPr lang="ru-RU" sz="1000" i="1" dirty="0">
                <a:solidFill>
                  <a:schemeClr val="dk1"/>
                </a:solidFill>
              </a:rPr>
              <a:t>Рух </a:t>
            </a:r>
            <a:r>
              <a:rPr lang="en-GB" sz="1000" i="1" dirty="0">
                <a:solidFill>
                  <a:schemeClr val="dk1"/>
                </a:solidFill>
              </a:rPr>
              <a:t>MeToo («</a:t>
            </a:r>
            <a:r>
              <a:rPr lang="ru-RU" sz="1000" i="1" dirty="0">
                <a:solidFill>
                  <a:schemeClr val="dk1"/>
                </a:solidFill>
              </a:rPr>
              <a:t>Я </a:t>
            </a:r>
            <a:r>
              <a:rPr lang="ru-RU" sz="1000" i="1" dirty="0" err="1">
                <a:solidFill>
                  <a:schemeClr val="dk1"/>
                </a:solidFill>
              </a:rPr>
              <a:t>теж</a:t>
            </a:r>
            <a:r>
              <a:rPr lang="ru-RU" sz="1000" i="1" dirty="0">
                <a:solidFill>
                  <a:schemeClr val="dk1"/>
                </a:solidFill>
              </a:rPr>
              <a:t>») – </a:t>
            </a:r>
            <a:r>
              <a:rPr lang="ru-RU" sz="1000" i="1" dirty="0" err="1">
                <a:solidFill>
                  <a:schemeClr val="dk1"/>
                </a:solidFill>
              </a:rPr>
              <a:t>посилення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відповідальності</a:t>
            </a:r>
            <a:r>
              <a:rPr lang="ru-RU" sz="1000" i="1" dirty="0">
                <a:solidFill>
                  <a:schemeClr val="dk1"/>
                </a:solidFill>
              </a:rPr>
              <a:t> за </a:t>
            </a:r>
            <a:r>
              <a:rPr lang="ru-RU" sz="1000" i="1" dirty="0" err="1">
                <a:solidFill>
                  <a:schemeClr val="dk1"/>
                </a:solidFill>
              </a:rPr>
              <a:t>вчинення</a:t>
            </a:r>
            <a:r>
              <a:rPr lang="ru-RU" sz="1000" i="1" dirty="0">
                <a:solidFill>
                  <a:schemeClr val="dk1"/>
                </a:solidFill>
              </a:rPr>
              <a:t> сексуального </a:t>
            </a:r>
            <a:r>
              <a:rPr lang="ru-RU" sz="1000" i="1" dirty="0" err="1">
                <a:solidFill>
                  <a:schemeClr val="dk1"/>
                </a:solidFill>
              </a:rPr>
              <a:t>насильства</a:t>
            </a:r>
            <a:r>
              <a:rPr lang="ru-RU" sz="1000" i="1" dirty="0">
                <a:solidFill>
                  <a:schemeClr val="dk1"/>
                </a:solidFill>
              </a:rPr>
              <a:t> та </a:t>
            </a:r>
            <a:r>
              <a:rPr lang="ru-RU" sz="1000" i="1" dirty="0" err="1">
                <a:solidFill>
                  <a:schemeClr val="dk1"/>
                </a:solidFill>
              </a:rPr>
              <a:t>зміна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культури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внаслідок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протестів</a:t>
            </a:r>
            <a:r>
              <a:rPr lang="ru-RU" sz="1000" i="1" dirty="0">
                <a:solidFill>
                  <a:schemeClr val="dk1"/>
                </a:solidFill>
              </a:rPr>
              <a:t> і </a:t>
            </a:r>
            <a:r>
              <a:rPr lang="ru-RU" sz="1000" i="1" dirty="0" err="1">
                <a:solidFill>
                  <a:schemeClr val="dk1"/>
                </a:solidFill>
              </a:rPr>
              <a:t>потужних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кампанії</a:t>
            </a:r>
            <a:r>
              <a:rPr lang="ru-RU" sz="1000" i="1" dirty="0">
                <a:solidFill>
                  <a:schemeClr val="dk1"/>
                </a:solidFill>
              </a:rPr>
              <a:t> в </a:t>
            </a:r>
            <a:r>
              <a:rPr lang="ru-RU" sz="1000" i="1" dirty="0" err="1">
                <a:solidFill>
                  <a:schemeClr val="dk1"/>
                </a:solidFill>
              </a:rPr>
              <a:t>соціальних</a:t>
            </a:r>
            <a:r>
              <a:rPr lang="ru-RU" sz="1000" i="1" dirty="0">
                <a:solidFill>
                  <a:schemeClr val="dk1"/>
                </a:solidFill>
              </a:rPr>
              <a:t> мережах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>
                <a:solidFill>
                  <a:schemeClr val="dk1"/>
                </a:solidFill>
              </a:rPr>
              <a:t>-</a:t>
            </a:r>
            <a:r>
              <a:rPr lang="en-US" sz="1000" i="1" dirty="0">
                <a:solidFill>
                  <a:schemeClr val="dk1"/>
                </a:solidFill>
              </a:rPr>
              <a:t> </a:t>
            </a:r>
            <a:r>
              <a:rPr lang="ru-RU" sz="1000" i="1" dirty="0">
                <a:solidFill>
                  <a:schemeClr val="dk1"/>
                </a:solidFill>
              </a:rPr>
              <a:t>«Флешки за свободу» – </a:t>
            </a:r>
            <a:r>
              <a:rPr lang="ru-RU" sz="1000" i="1" dirty="0" err="1">
                <a:solidFill>
                  <a:schemeClr val="dk1"/>
                </a:solidFill>
              </a:rPr>
              <a:t>боротьба</a:t>
            </a:r>
            <a:r>
              <a:rPr lang="ru-RU" sz="1000" i="1" dirty="0">
                <a:solidFill>
                  <a:schemeClr val="dk1"/>
                </a:solidFill>
              </a:rPr>
              <a:t> з браком </a:t>
            </a:r>
            <a:r>
              <a:rPr lang="ru-RU" sz="1000" i="1" dirty="0" err="1">
                <a:solidFill>
                  <a:schemeClr val="dk1"/>
                </a:solidFill>
              </a:rPr>
              <a:t>інформації</a:t>
            </a:r>
            <a:r>
              <a:rPr lang="ru-RU" sz="1000" i="1" dirty="0">
                <a:solidFill>
                  <a:schemeClr val="dk1"/>
                </a:solidFill>
              </a:rPr>
              <a:t> в </a:t>
            </a:r>
            <a:r>
              <a:rPr lang="ru-RU" sz="1000" i="1" dirty="0" err="1">
                <a:solidFill>
                  <a:schemeClr val="dk1"/>
                </a:solidFill>
              </a:rPr>
              <a:t>Північній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Кореї</a:t>
            </a:r>
            <a:r>
              <a:rPr lang="ru-RU" sz="1000" i="1" dirty="0">
                <a:solidFill>
                  <a:schemeClr val="dk1"/>
                </a:solidFill>
              </a:rPr>
              <a:t>, коли люди </a:t>
            </a:r>
            <a:r>
              <a:rPr lang="ru-RU" sz="1000" i="1" dirty="0" err="1">
                <a:solidFill>
                  <a:schemeClr val="dk1"/>
                </a:solidFill>
              </a:rPr>
              <a:t>збирають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флеш-накопичувачі</a:t>
            </a:r>
            <a:r>
              <a:rPr lang="ru-RU" sz="1000" i="1" dirty="0">
                <a:solidFill>
                  <a:schemeClr val="dk1"/>
                </a:solidFill>
              </a:rPr>
              <a:t>, на </a:t>
            </a:r>
            <a:r>
              <a:rPr lang="ru-RU" sz="1000" i="1" dirty="0" err="1">
                <a:solidFill>
                  <a:schemeClr val="dk1"/>
                </a:solidFill>
              </a:rPr>
              <a:t>які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потім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завантажують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різні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медіа-файли</a:t>
            </a:r>
            <a:r>
              <a:rPr lang="ru-RU" sz="1000" i="1" dirty="0">
                <a:solidFill>
                  <a:schemeClr val="dk1"/>
                </a:solidFill>
              </a:rPr>
              <a:t> та контрабандою </a:t>
            </a:r>
            <a:r>
              <a:rPr lang="ru-RU" sz="1000" i="1" dirty="0" err="1">
                <a:solidFill>
                  <a:schemeClr val="dk1"/>
                </a:solidFill>
              </a:rPr>
              <a:t>переправляють</a:t>
            </a:r>
            <a:r>
              <a:rPr lang="ru-RU" sz="1000" i="1" dirty="0">
                <a:solidFill>
                  <a:schemeClr val="dk1"/>
                </a:solidFill>
              </a:rPr>
              <a:t> у </a:t>
            </a:r>
            <a:r>
              <a:rPr lang="ru-RU" sz="1000" i="1" dirty="0" err="1">
                <a:solidFill>
                  <a:schemeClr val="dk1"/>
                </a:solidFill>
              </a:rPr>
              <a:t>країну</a:t>
            </a:r>
            <a:r>
              <a:rPr lang="ru-RU" sz="1000" i="1" dirty="0">
                <a:solidFill>
                  <a:schemeClr val="dk1"/>
                </a:solidFill>
              </a:rPr>
              <a:t>.</a:t>
            </a: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 err="1">
                <a:solidFill>
                  <a:schemeClr val="dk1"/>
                </a:solidFill>
              </a:rPr>
              <a:t>Попросіть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учасників</a:t>
            </a:r>
            <a:r>
              <a:rPr lang="ru-RU" sz="1000" i="1" dirty="0">
                <a:solidFill>
                  <a:schemeClr val="dk1"/>
                </a:solidFill>
              </a:rPr>
              <a:t>/</a:t>
            </a:r>
            <a:r>
              <a:rPr lang="ru-RU" sz="1000" i="1" dirty="0" err="1">
                <a:solidFill>
                  <a:schemeClr val="dk1"/>
                </a:solidFill>
              </a:rPr>
              <a:t>учасниць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згадати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які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кампанії</a:t>
            </a:r>
            <a:r>
              <a:rPr lang="ru-RU" sz="1000" i="1" dirty="0">
                <a:solidFill>
                  <a:schemeClr val="dk1"/>
                </a:solidFill>
              </a:rPr>
              <a:t> з </a:t>
            </a:r>
            <a:r>
              <a:rPr lang="ru-RU" sz="1000" i="1" dirty="0" err="1">
                <a:solidFill>
                  <a:schemeClr val="dk1"/>
                </a:solidFill>
              </a:rPr>
              <a:t>адвокації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відбувалися</a:t>
            </a:r>
            <a:r>
              <a:rPr lang="ru-RU" sz="1000" i="1" dirty="0">
                <a:solidFill>
                  <a:schemeClr val="dk1"/>
                </a:solidFill>
              </a:rPr>
              <a:t> в </a:t>
            </a:r>
            <a:r>
              <a:rPr lang="ru-RU" sz="1000" i="1" dirty="0" err="1">
                <a:solidFill>
                  <a:schemeClr val="dk1"/>
                </a:solidFill>
              </a:rPr>
              <a:t>їхніх</a:t>
            </a:r>
            <a:r>
              <a:rPr lang="ru-RU" sz="1000" i="1" dirty="0">
                <a:solidFill>
                  <a:schemeClr val="dk1"/>
                </a:solidFill>
              </a:rPr>
              <a:t> громадах. </a:t>
            </a:r>
            <a:r>
              <a:rPr lang="ru-RU" sz="1000" i="1" dirty="0" err="1">
                <a:solidFill>
                  <a:schemeClr val="dk1"/>
                </a:solidFill>
              </a:rPr>
              <a:t>Допоможіть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їм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розглянути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ці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кампанії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крізь</a:t>
            </a:r>
            <a:r>
              <a:rPr lang="ru-RU" sz="1000" i="1" dirty="0">
                <a:solidFill>
                  <a:schemeClr val="dk1"/>
                </a:solidFill>
              </a:rPr>
              <a:t> призму «</a:t>
            </a:r>
            <a:r>
              <a:rPr lang="ru-RU" sz="1000" i="1" dirty="0" err="1">
                <a:solidFill>
                  <a:schemeClr val="dk1"/>
                </a:solidFill>
              </a:rPr>
              <a:t>бажаного</a:t>
            </a:r>
            <a:r>
              <a:rPr lang="ru-RU" sz="1000" i="1" dirty="0">
                <a:solidFill>
                  <a:schemeClr val="dk1"/>
                </a:solidFill>
              </a:rPr>
              <a:t> результату» та </a:t>
            </a:r>
            <a:r>
              <a:rPr lang="ru-RU" sz="1000" i="1" dirty="0" err="1">
                <a:solidFill>
                  <a:schemeClr val="dk1"/>
                </a:solidFill>
              </a:rPr>
              <a:t>подумати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які</a:t>
            </a:r>
            <a:r>
              <a:rPr lang="ru-RU" sz="1000" i="1" dirty="0">
                <a:solidFill>
                  <a:schemeClr val="dk1"/>
                </a:solidFill>
              </a:rPr>
              <a:t> «</a:t>
            </a:r>
            <a:r>
              <a:rPr lang="ru-RU" sz="1000" i="1" dirty="0" err="1">
                <a:solidFill>
                  <a:schemeClr val="dk1"/>
                </a:solidFill>
              </a:rPr>
              <a:t>дії</a:t>
            </a:r>
            <a:r>
              <a:rPr lang="ru-RU" sz="1000" i="1" dirty="0">
                <a:solidFill>
                  <a:schemeClr val="dk1"/>
                </a:solidFill>
              </a:rPr>
              <a:t>» </a:t>
            </a:r>
            <a:r>
              <a:rPr lang="ru-RU" sz="1000" i="1" dirty="0" err="1">
                <a:solidFill>
                  <a:schemeClr val="dk1"/>
                </a:solidFill>
              </a:rPr>
              <a:t>чи</a:t>
            </a:r>
            <a:r>
              <a:rPr lang="ru-RU" sz="1000" i="1" dirty="0">
                <a:solidFill>
                  <a:schemeClr val="dk1"/>
                </a:solidFill>
              </a:rPr>
              <a:t> «заходи» </a:t>
            </a:r>
            <a:r>
              <a:rPr lang="ru-RU" sz="1000" i="1" dirty="0" err="1">
                <a:solidFill>
                  <a:schemeClr val="dk1"/>
                </a:solidFill>
              </a:rPr>
              <a:t>застосовувала</a:t>
            </a:r>
            <a:r>
              <a:rPr lang="ru-RU" sz="1000" i="1" dirty="0">
                <a:solidFill>
                  <a:schemeClr val="dk1"/>
                </a:solidFill>
              </a:rPr>
              <a:t> активна </a:t>
            </a:r>
            <a:r>
              <a:rPr lang="ru-RU" sz="1000" i="1" dirty="0" err="1">
                <a:solidFill>
                  <a:schemeClr val="dk1"/>
                </a:solidFill>
              </a:rPr>
              <a:t>група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прихильників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змін</a:t>
            </a:r>
            <a:r>
              <a:rPr lang="ru-RU" sz="1000" i="1" dirty="0">
                <a:solidFill>
                  <a:schemeClr val="dk1"/>
                </a:solidFill>
              </a:rPr>
              <a:t>.</a:t>
            </a:r>
          </a:p>
          <a:p>
            <a:pPr marL="0" lvl="0" indent="0" algn="l" rtl="0">
              <a:lnSpc>
                <a:spcPct val="106999"/>
              </a:lnSpc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endParaRPr i="1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1c5b11d8a4_0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1c5b11d8a4_0_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>
                <a:solidFill>
                  <a:schemeClr val="dk1"/>
                </a:solidFill>
              </a:rPr>
              <a:t>Нагадайте </a:t>
            </a:r>
            <a:r>
              <a:rPr lang="ru-RU" sz="1000" i="1" dirty="0" err="1">
                <a:solidFill>
                  <a:schemeClr val="dk1"/>
                </a:solidFill>
              </a:rPr>
              <a:t>учасникам</a:t>
            </a:r>
            <a:r>
              <a:rPr lang="ru-RU" sz="1000" i="1" dirty="0">
                <a:solidFill>
                  <a:schemeClr val="dk1"/>
                </a:solidFill>
              </a:rPr>
              <a:t>/</a:t>
            </a:r>
            <a:r>
              <a:rPr lang="ru-RU" sz="1000" i="1" dirty="0" err="1">
                <a:solidFill>
                  <a:schemeClr val="dk1"/>
                </a:solidFill>
              </a:rPr>
              <a:t>учасницям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що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кампанії</a:t>
            </a:r>
            <a:r>
              <a:rPr lang="ru-RU" sz="1000" i="1" dirty="0">
                <a:solidFill>
                  <a:schemeClr val="dk1"/>
                </a:solidFill>
              </a:rPr>
              <a:t> з </a:t>
            </a:r>
            <a:r>
              <a:rPr lang="ru-RU" sz="1000" i="1" dirty="0" err="1">
                <a:solidFill>
                  <a:schemeClr val="dk1"/>
                </a:solidFill>
              </a:rPr>
              <a:t>адвокації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потрібно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планувати</a:t>
            </a:r>
            <a:r>
              <a:rPr lang="ru-RU" sz="1000" i="1" dirty="0">
                <a:solidFill>
                  <a:schemeClr val="dk1"/>
                </a:solidFill>
              </a:rPr>
              <a:t> і </a:t>
            </a:r>
            <a:r>
              <a:rPr lang="ru-RU" sz="1000" i="1" dirty="0" err="1">
                <a:solidFill>
                  <a:schemeClr val="dk1"/>
                </a:solidFill>
              </a:rPr>
              <a:t>втілювати</a:t>
            </a:r>
            <a:r>
              <a:rPr lang="ru-RU" sz="1000" i="1" dirty="0">
                <a:solidFill>
                  <a:schemeClr val="dk1"/>
                </a:solidFill>
              </a:rPr>
              <a:t> в </a:t>
            </a:r>
            <a:r>
              <a:rPr lang="ru-RU" sz="1000" i="1" dirty="0" err="1">
                <a:solidFill>
                  <a:schemeClr val="dk1"/>
                </a:solidFill>
              </a:rPr>
              <a:t>життя</a:t>
            </a:r>
            <a:r>
              <a:rPr lang="ru-RU" sz="1000" i="1" dirty="0">
                <a:solidFill>
                  <a:schemeClr val="dk1"/>
                </a:solidFill>
              </a:rPr>
              <a:t>, і </a:t>
            </a:r>
            <a:r>
              <a:rPr lang="ru-RU" sz="1000" i="1" dirty="0" err="1">
                <a:solidFill>
                  <a:schemeClr val="dk1"/>
                </a:solidFill>
              </a:rPr>
              <a:t>що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здебільшого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це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роблять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правозахисники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  <a:r>
              <a:rPr lang="ru-RU" sz="1000" i="1" dirty="0" err="1">
                <a:solidFill>
                  <a:schemeClr val="dk1"/>
                </a:solidFill>
              </a:rPr>
              <a:t>Можна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попросити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групу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назвати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нещодавні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кампанії</a:t>
            </a:r>
            <a:r>
              <a:rPr lang="ru-RU" sz="1000" i="1" dirty="0">
                <a:solidFill>
                  <a:schemeClr val="dk1"/>
                </a:solidFill>
              </a:rPr>
              <a:t> в </a:t>
            </a:r>
            <a:r>
              <a:rPr lang="ru-RU" sz="1000" i="1" dirty="0" err="1">
                <a:solidFill>
                  <a:schemeClr val="dk1"/>
                </a:solidFill>
              </a:rPr>
              <a:t>конкретній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громаді</a:t>
            </a:r>
            <a:r>
              <a:rPr lang="ru-RU" sz="1000" i="1" dirty="0">
                <a:solidFill>
                  <a:schemeClr val="dk1"/>
                </a:solidFill>
              </a:rPr>
              <a:t> та </a:t>
            </a:r>
            <a:r>
              <a:rPr lang="ru-RU" sz="1000" i="1" dirty="0" err="1">
                <a:solidFill>
                  <a:schemeClr val="dk1"/>
                </a:solidFill>
              </a:rPr>
              <a:t>визначити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хто</a:t>
            </a:r>
            <a:r>
              <a:rPr lang="ru-RU" sz="1000" i="1" dirty="0">
                <a:solidFill>
                  <a:schemeClr val="dk1"/>
                </a:solidFill>
              </a:rPr>
              <a:t> стояв за </a:t>
            </a:r>
            <a:r>
              <a:rPr lang="ru-RU" sz="1000" i="1" dirty="0" err="1">
                <a:solidFill>
                  <a:schemeClr val="dk1"/>
                </a:solidFill>
              </a:rPr>
              <a:t>їх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організацією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1c5b11d8a4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1c5b11d8a4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6999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ru-RU" sz="1000" i="1" dirty="0" err="1">
                <a:solidFill>
                  <a:schemeClr val="dk1"/>
                </a:solidFill>
              </a:rPr>
              <a:t>Важливо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щоб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учасники</a:t>
            </a:r>
            <a:r>
              <a:rPr lang="ru-RU" sz="1000" i="1" dirty="0">
                <a:solidFill>
                  <a:schemeClr val="dk1"/>
                </a:solidFill>
              </a:rPr>
              <a:t>/</a:t>
            </a:r>
            <a:r>
              <a:rPr lang="ru-RU" sz="1000" i="1" dirty="0" err="1">
                <a:solidFill>
                  <a:schemeClr val="dk1"/>
                </a:solidFill>
              </a:rPr>
              <a:t>учасниці</a:t>
            </a:r>
            <a:r>
              <a:rPr lang="ru-RU" sz="1000" i="1" dirty="0">
                <a:solidFill>
                  <a:schemeClr val="dk1"/>
                </a:solidFill>
              </a:rPr>
              <a:t> почали </a:t>
            </a:r>
            <a:r>
              <a:rPr lang="ru-RU" sz="1000" i="1" dirty="0" err="1">
                <a:solidFill>
                  <a:schemeClr val="dk1"/>
                </a:solidFill>
              </a:rPr>
              <a:t>думати</a:t>
            </a:r>
            <a:r>
              <a:rPr lang="ru-RU" sz="1000" i="1" dirty="0">
                <a:solidFill>
                  <a:schemeClr val="dk1"/>
                </a:solidFill>
              </a:rPr>
              <a:t> про </a:t>
            </a:r>
            <a:r>
              <a:rPr lang="ru-RU" sz="1000" i="1" dirty="0" err="1">
                <a:solidFill>
                  <a:schemeClr val="dk1"/>
                </a:solidFill>
              </a:rPr>
              <a:t>відомі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їм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кампанії</a:t>
            </a:r>
            <a:r>
              <a:rPr lang="ru-RU" sz="1000" i="1" dirty="0">
                <a:solidFill>
                  <a:schemeClr val="dk1"/>
                </a:solidFill>
              </a:rPr>
              <a:t> з </a:t>
            </a:r>
            <a:r>
              <a:rPr lang="ru-RU" sz="1000" i="1" dirty="0" err="1">
                <a:solidFill>
                  <a:schemeClr val="dk1"/>
                </a:solidFill>
              </a:rPr>
              <a:t>адвокації</a:t>
            </a:r>
            <a:r>
              <a:rPr lang="ru-RU" sz="1000" i="1" dirty="0">
                <a:solidFill>
                  <a:schemeClr val="dk1"/>
                </a:solidFill>
              </a:rPr>
              <a:t> з </a:t>
            </a:r>
            <a:r>
              <a:rPr lang="ru-RU" sz="1000" i="1" dirty="0" err="1">
                <a:solidFill>
                  <a:schemeClr val="dk1"/>
                </a:solidFill>
              </a:rPr>
              <a:t>позиції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їх</a:t>
            </a:r>
            <a:r>
              <a:rPr lang="ru-RU" sz="1000" i="1" dirty="0">
                <a:solidFill>
                  <a:schemeClr val="dk1"/>
                </a:solidFill>
              </a:rPr>
              <a:t> «</a:t>
            </a:r>
            <a:r>
              <a:rPr lang="ru-RU" sz="1000" i="1" dirty="0" err="1">
                <a:solidFill>
                  <a:schemeClr val="dk1"/>
                </a:solidFill>
              </a:rPr>
              <a:t>організаторів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чи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творців</a:t>
            </a:r>
            <a:r>
              <a:rPr lang="ru-RU" sz="1000" i="1" dirty="0">
                <a:solidFill>
                  <a:schemeClr val="dk1"/>
                </a:solidFill>
              </a:rPr>
              <a:t>», а не </a:t>
            </a:r>
            <a:r>
              <a:rPr lang="ru-RU" sz="1000" i="1" dirty="0" err="1">
                <a:solidFill>
                  <a:schemeClr val="dk1"/>
                </a:solidFill>
              </a:rPr>
              <a:t>лише</a:t>
            </a:r>
            <a:r>
              <a:rPr lang="ru-RU" sz="1000" i="1" dirty="0">
                <a:solidFill>
                  <a:schemeClr val="dk1"/>
                </a:solidFill>
              </a:rPr>
              <a:t> «</a:t>
            </a:r>
            <a:r>
              <a:rPr lang="ru-RU" sz="1000" i="1" dirty="0" err="1">
                <a:solidFill>
                  <a:schemeClr val="dk1"/>
                </a:solidFill>
              </a:rPr>
              <a:t>споживачів</a:t>
            </a:r>
            <a:r>
              <a:rPr lang="ru-RU" sz="1000" i="1" dirty="0">
                <a:solidFill>
                  <a:schemeClr val="dk1"/>
                </a:solidFill>
              </a:rPr>
              <a:t>». </a:t>
            </a:r>
            <a:r>
              <a:rPr lang="ru-RU" sz="1000" i="1" dirty="0" err="1">
                <a:solidFill>
                  <a:schemeClr val="dk1"/>
                </a:solidFill>
              </a:rPr>
              <a:t>Попросіть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їх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подумати</a:t>
            </a:r>
            <a:r>
              <a:rPr lang="ru-RU" sz="1000" i="1" dirty="0">
                <a:solidFill>
                  <a:schemeClr val="dk1"/>
                </a:solidFill>
              </a:rPr>
              <a:t> про </a:t>
            </a:r>
            <a:r>
              <a:rPr lang="ru-RU" sz="1000" i="1" dirty="0" err="1">
                <a:solidFill>
                  <a:schemeClr val="dk1"/>
                </a:solidFill>
              </a:rPr>
              <a:t>кампанії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описані</a:t>
            </a:r>
            <a:r>
              <a:rPr lang="ru-RU" sz="1000" i="1" dirty="0">
                <a:solidFill>
                  <a:schemeClr val="dk1"/>
                </a:solidFill>
              </a:rPr>
              <a:t> й </a:t>
            </a:r>
            <a:r>
              <a:rPr lang="ru-RU" sz="1000" i="1" dirty="0" err="1">
                <a:solidFill>
                  <a:schemeClr val="dk1"/>
                </a:solidFill>
              </a:rPr>
              <a:t>обговорені</a:t>
            </a:r>
            <a:r>
              <a:rPr lang="ru-RU" sz="1000" i="1" dirty="0">
                <a:solidFill>
                  <a:schemeClr val="dk1"/>
                </a:solidFill>
              </a:rPr>
              <a:t> на </a:t>
            </a:r>
            <a:r>
              <a:rPr lang="ru-RU" sz="1000" i="1" dirty="0" err="1">
                <a:solidFill>
                  <a:schemeClr val="dk1"/>
                </a:solidFill>
              </a:rPr>
              <a:t>попередніх</a:t>
            </a:r>
            <a:r>
              <a:rPr lang="ru-RU" sz="1000" i="1" dirty="0">
                <a:solidFill>
                  <a:schemeClr val="dk1"/>
                </a:solidFill>
              </a:rPr>
              <a:t> слайдах (про </a:t>
            </a:r>
            <a:r>
              <a:rPr lang="ru-RU" sz="1000" i="1" dirty="0" err="1">
                <a:solidFill>
                  <a:schemeClr val="dk1"/>
                </a:solidFill>
              </a:rPr>
              <a:t>наведені</a:t>
            </a:r>
            <a:r>
              <a:rPr lang="ru-RU" sz="1000" i="1" dirty="0">
                <a:solidFill>
                  <a:schemeClr val="dk1"/>
                </a:solidFill>
              </a:rPr>
              <a:t> вами </a:t>
            </a:r>
            <a:r>
              <a:rPr lang="ru-RU" sz="1000" i="1" dirty="0" err="1">
                <a:solidFill>
                  <a:schemeClr val="dk1"/>
                </a:solidFill>
              </a:rPr>
              <a:t>приклади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або</a:t>
            </a:r>
            <a:r>
              <a:rPr lang="ru-RU" sz="1000" i="1" dirty="0">
                <a:solidFill>
                  <a:schemeClr val="dk1"/>
                </a:solidFill>
              </a:rPr>
              <a:t> про </a:t>
            </a:r>
            <a:r>
              <a:rPr lang="ru-RU" sz="1000" i="1" dirty="0" err="1">
                <a:solidFill>
                  <a:schemeClr val="dk1"/>
                </a:solidFill>
              </a:rPr>
              <a:t>ті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які</a:t>
            </a:r>
            <a:r>
              <a:rPr lang="ru-RU" sz="1000" i="1" dirty="0">
                <a:solidFill>
                  <a:schemeClr val="dk1"/>
                </a:solidFill>
              </a:rPr>
              <a:t> вони </a:t>
            </a:r>
            <a:r>
              <a:rPr lang="ru-RU" sz="1000" i="1" dirty="0" err="1">
                <a:solidFill>
                  <a:schemeClr val="dk1"/>
                </a:solidFill>
              </a:rPr>
              <a:t>самі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пригадали</a:t>
            </a:r>
            <a:r>
              <a:rPr lang="ru-RU" sz="1000" i="1" dirty="0">
                <a:solidFill>
                  <a:schemeClr val="dk1"/>
                </a:solidFill>
              </a:rPr>
              <a:t>): яке </a:t>
            </a:r>
            <a:r>
              <a:rPr lang="ru-RU" sz="1000" i="1" dirty="0" err="1">
                <a:solidFill>
                  <a:schemeClr val="dk1"/>
                </a:solidFill>
              </a:rPr>
              <a:t>попереднє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планування</a:t>
            </a:r>
            <a:r>
              <a:rPr lang="ru-RU" sz="1000" i="1" dirty="0">
                <a:solidFill>
                  <a:schemeClr val="dk1"/>
                </a:solidFill>
              </a:rPr>
              <a:t> та </a:t>
            </a:r>
            <a:r>
              <a:rPr lang="ru-RU" sz="1000" i="1" dirty="0" err="1">
                <a:solidFill>
                  <a:schemeClr val="dk1"/>
                </a:solidFill>
              </a:rPr>
              <a:t>підготовка</a:t>
            </a:r>
            <a:r>
              <a:rPr lang="ru-RU" sz="1000" i="1" dirty="0">
                <a:solidFill>
                  <a:schemeClr val="dk1"/>
                </a:solidFill>
              </a:rPr>
              <a:t> були </a:t>
            </a:r>
            <a:r>
              <a:rPr lang="ru-RU" sz="1000" i="1" dirty="0" err="1">
                <a:solidFill>
                  <a:schemeClr val="dk1"/>
                </a:solidFill>
              </a:rPr>
              <a:t>потрібні</a:t>
            </a:r>
            <a:r>
              <a:rPr lang="ru-RU" sz="1000" i="1" dirty="0">
                <a:solidFill>
                  <a:schemeClr val="dk1"/>
                </a:solidFill>
              </a:rPr>
              <a:t> перш, </a:t>
            </a:r>
            <a:r>
              <a:rPr lang="ru-RU" sz="1000" i="1" dirty="0" err="1">
                <a:solidFill>
                  <a:schemeClr val="dk1"/>
                </a:solidFill>
              </a:rPr>
              <a:t>ніж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можна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було</a:t>
            </a:r>
            <a:r>
              <a:rPr lang="ru-RU" sz="1000" i="1" dirty="0">
                <a:solidFill>
                  <a:schemeClr val="dk1"/>
                </a:solidFill>
              </a:rPr>
              <a:t> би </a:t>
            </a:r>
            <a:r>
              <a:rPr lang="ru-RU" sz="1000" i="1" dirty="0" err="1">
                <a:solidFill>
                  <a:schemeClr val="dk1"/>
                </a:solidFill>
              </a:rPr>
              <a:t>підтримати</a:t>
            </a:r>
            <a:r>
              <a:rPr lang="ru-RU" sz="1000" i="1" dirty="0">
                <a:solidFill>
                  <a:schemeClr val="dk1"/>
                </a:solidFill>
              </a:rPr>
              <a:t> «</a:t>
            </a:r>
            <a:r>
              <a:rPr lang="ru-RU" sz="1000" i="1" dirty="0" err="1">
                <a:solidFill>
                  <a:schemeClr val="dk1"/>
                </a:solidFill>
              </a:rPr>
              <a:t>дії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активної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групи</a:t>
            </a:r>
            <a:r>
              <a:rPr lang="ru-RU" sz="1000" i="1" dirty="0">
                <a:solidFill>
                  <a:schemeClr val="dk1"/>
                </a:solidFill>
              </a:rPr>
              <a:t>».</a:t>
            </a:r>
            <a:endParaRPr sz="1000" i="1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1c5b11d8a4_0_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1c5b11d8a4_0_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6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 err="1">
                <a:solidFill>
                  <a:schemeClr val="dk1"/>
                </a:solidFill>
              </a:rPr>
              <a:t>Попросіть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учасників</a:t>
            </a:r>
            <a:r>
              <a:rPr lang="ru-RU" sz="1000" i="1" dirty="0">
                <a:solidFill>
                  <a:schemeClr val="dk1"/>
                </a:solidFill>
              </a:rPr>
              <a:t>/</a:t>
            </a:r>
            <a:r>
              <a:rPr lang="ru-RU" sz="1000" i="1" dirty="0" err="1">
                <a:solidFill>
                  <a:schemeClr val="dk1"/>
                </a:solidFill>
              </a:rPr>
              <a:t>учасниць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перелічити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що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може</a:t>
            </a:r>
            <a:r>
              <a:rPr lang="ru-RU" sz="1000" i="1" dirty="0">
                <a:solidFill>
                  <a:schemeClr val="dk1"/>
                </a:solidFill>
              </a:rPr>
              <a:t>  </a:t>
            </a:r>
            <a:r>
              <a:rPr lang="ru-RU" sz="1000" i="1" dirty="0" err="1">
                <a:solidFill>
                  <a:schemeClr val="dk1"/>
                </a:solidFill>
              </a:rPr>
              <a:t>загрожувати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фізичній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безпеці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цифровій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безпеці</a:t>
            </a:r>
            <a:r>
              <a:rPr lang="ru-RU" sz="1000" i="1" dirty="0">
                <a:solidFill>
                  <a:schemeClr val="dk1"/>
                </a:solidFill>
              </a:rPr>
              <a:t> та </a:t>
            </a:r>
            <a:r>
              <a:rPr lang="ru-RU" sz="1000" i="1" dirty="0" err="1">
                <a:solidFill>
                  <a:schemeClr val="dk1"/>
                </a:solidFill>
              </a:rPr>
              <a:t>психічному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здоров'ю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правозахисників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залучених</a:t>
            </a:r>
            <a:r>
              <a:rPr lang="ru-RU" sz="1000" i="1" dirty="0">
                <a:solidFill>
                  <a:schemeClr val="dk1"/>
                </a:solidFill>
              </a:rPr>
              <a:t> до </a:t>
            </a:r>
            <a:r>
              <a:rPr lang="ru-RU" sz="1000" i="1" dirty="0" err="1">
                <a:solidFill>
                  <a:schemeClr val="dk1"/>
                </a:solidFill>
              </a:rPr>
              <a:t>кампанії</a:t>
            </a:r>
            <a:r>
              <a:rPr lang="ru-RU" sz="1000" i="1" dirty="0">
                <a:solidFill>
                  <a:schemeClr val="dk1"/>
                </a:solidFill>
              </a:rPr>
              <a:t> з </a:t>
            </a:r>
            <a:r>
              <a:rPr lang="ru-RU" sz="1000" i="1" dirty="0" err="1">
                <a:solidFill>
                  <a:schemeClr val="dk1"/>
                </a:solidFill>
              </a:rPr>
              <a:t>адвокації</a:t>
            </a:r>
            <a:r>
              <a:rPr lang="ru-RU" sz="1000" i="1" dirty="0">
                <a:solidFill>
                  <a:schemeClr val="dk1"/>
                </a:solidFill>
              </a:rPr>
              <a:t>, а </a:t>
            </a:r>
            <a:r>
              <a:rPr lang="ru-RU" sz="1000" i="1" dirty="0" err="1">
                <a:solidFill>
                  <a:schemeClr val="dk1"/>
                </a:solidFill>
              </a:rPr>
              <a:t>потім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обговорити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які</a:t>
            </a:r>
            <a:r>
              <a:rPr lang="ru-RU" sz="1000" i="1" dirty="0">
                <a:solidFill>
                  <a:schemeClr val="dk1"/>
                </a:solidFill>
              </a:rPr>
              <a:t> кроки </a:t>
            </a:r>
            <a:r>
              <a:rPr lang="ru-RU" sz="1000" i="1" dirty="0" err="1">
                <a:solidFill>
                  <a:schemeClr val="dk1"/>
                </a:solidFill>
              </a:rPr>
              <a:t>може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зробити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організація</a:t>
            </a:r>
            <a:r>
              <a:rPr lang="ru-RU" sz="1000" i="1" dirty="0">
                <a:solidFill>
                  <a:schemeClr val="dk1"/>
                </a:solidFill>
              </a:rPr>
              <a:t> для </a:t>
            </a:r>
            <a:r>
              <a:rPr lang="ru-RU" sz="1000" i="1" dirty="0" err="1">
                <a:solidFill>
                  <a:schemeClr val="dk1"/>
                </a:solidFill>
              </a:rPr>
              <a:t>пом'якшення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цих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ризиків</a:t>
            </a:r>
            <a:r>
              <a:rPr lang="ru-RU" sz="1000" i="1" dirty="0">
                <a:solidFill>
                  <a:schemeClr val="dk1"/>
                </a:solidFill>
              </a:rPr>
              <a:t>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1c5b11d8a4_0_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1c5b11d8a4_0_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6999"/>
              </a:lnSpc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1000" i="1" dirty="0">
                <a:solidFill>
                  <a:schemeClr val="dk1"/>
                </a:solidFill>
              </a:rPr>
              <a:t>Нагадайте </a:t>
            </a:r>
            <a:r>
              <a:rPr lang="ru-RU" sz="1000" i="1" dirty="0" err="1">
                <a:solidFill>
                  <a:schemeClr val="dk1"/>
                </a:solidFill>
              </a:rPr>
              <a:t>учасникам</a:t>
            </a:r>
            <a:r>
              <a:rPr lang="ru-RU" sz="1000" i="1" dirty="0">
                <a:solidFill>
                  <a:schemeClr val="dk1"/>
                </a:solidFill>
              </a:rPr>
              <a:t>/</a:t>
            </a:r>
            <a:r>
              <a:rPr lang="ru-RU" sz="1000" i="1" dirty="0" err="1">
                <a:solidFill>
                  <a:schemeClr val="dk1"/>
                </a:solidFill>
              </a:rPr>
              <a:t>учасницям</a:t>
            </a:r>
            <a:r>
              <a:rPr lang="ru-RU" sz="1000" i="1" dirty="0">
                <a:solidFill>
                  <a:schemeClr val="dk1"/>
                </a:solidFill>
              </a:rPr>
              <a:t>, </a:t>
            </a:r>
            <a:r>
              <a:rPr lang="ru-RU" sz="1000" i="1" dirty="0" err="1">
                <a:solidFill>
                  <a:schemeClr val="dk1"/>
                </a:solidFill>
              </a:rPr>
              <a:t>що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держави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зобов'язані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створювати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механізми</a:t>
            </a:r>
            <a:r>
              <a:rPr lang="ru-RU" sz="1000" i="1" dirty="0">
                <a:solidFill>
                  <a:schemeClr val="dk1"/>
                </a:solidFill>
              </a:rPr>
              <a:t>, за </a:t>
            </a:r>
            <a:r>
              <a:rPr lang="ru-RU" sz="1000" i="1" dirty="0" err="1">
                <a:solidFill>
                  <a:schemeClr val="dk1"/>
                </a:solidFill>
              </a:rPr>
              <a:t>допомогою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яких</a:t>
            </a:r>
            <a:r>
              <a:rPr lang="ru-RU" sz="1000" i="1" dirty="0">
                <a:solidFill>
                  <a:schemeClr val="dk1"/>
                </a:solidFill>
              </a:rPr>
              <a:t> люди </a:t>
            </a:r>
            <a:r>
              <a:rPr lang="ru-RU" sz="1000" i="1" dirty="0" err="1">
                <a:solidFill>
                  <a:schemeClr val="dk1"/>
                </a:solidFill>
              </a:rPr>
              <a:t>можуть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брати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значущу</a:t>
            </a:r>
            <a:r>
              <a:rPr lang="ru-RU" sz="1000" i="1" dirty="0">
                <a:solidFill>
                  <a:schemeClr val="dk1"/>
                </a:solidFill>
              </a:rPr>
              <a:t> участь в </a:t>
            </a:r>
            <a:r>
              <a:rPr lang="ru-RU" sz="1000" i="1" dirty="0" err="1">
                <a:solidFill>
                  <a:schemeClr val="dk1"/>
                </a:solidFill>
              </a:rPr>
              <a:t>ухваленні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рішень</a:t>
            </a:r>
            <a:r>
              <a:rPr lang="ru-RU" sz="1000" i="1" dirty="0">
                <a:solidFill>
                  <a:schemeClr val="dk1"/>
                </a:solidFill>
              </a:rPr>
              <a:t> у </a:t>
            </a:r>
            <a:r>
              <a:rPr lang="ru-RU" sz="1000" i="1" dirty="0" err="1">
                <a:solidFill>
                  <a:schemeClr val="dk1"/>
                </a:solidFill>
              </a:rPr>
              <a:t>своїх</a:t>
            </a:r>
            <a:r>
              <a:rPr lang="ru-RU" sz="1000" i="1" dirty="0">
                <a:solidFill>
                  <a:schemeClr val="dk1"/>
                </a:solidFill>
              </a:rPr>
              <a:t> громадах та </a:t>
            </a:r>
            <a:r>
              <a:rPr lang="ru-RU" sz="1000" i="1" dirty="0" err="1">
                <a:solidFill>
                  <a:schemeClr val="dk1"/>
                </a:solidFill>
              </a:rPr>
              <a:t>впливати</a:t>
            </a:r>
            <a:r>
              <a:rPr lang="ru-RU" sz="1000" i="1" dirty="0">
                <a:solidFill>
                  <a:schemeClr val="dk1"/>
                </a:solidFill>
              </a:rPr>
              <a:t> на них </a:t>
            </a:r>
            <a:r>
              <a:rPr lang="ru-RU" sz="1000" i="1" dirty="0" err="1">
                <a:solidFill>
                  <a:schemeClr val="dk1"/>
                </a:solidFill>
              </a:rPr>
              <a:t>мирним</a:t>
            </a:r>
            <a:r>
              <a:rPr lang="ru-RU" sz="1000" i="1" dirty="0">
                <a:solidFill>
                  <a:schemeClr val="dk1"/>
                </a:solidFill>
              </a:rPr>
              <a:t> шляхом. Суть </a:t>
            </a:r>
            <a:r>
              <a:rPr lang="ru-RU" sz="1000" i="1" dirty="0" err="1">
                <a:solidFill>
                  <a:schemeClr val="dk1"/>
                </a:solidFill>
              </a:rPr>
              <a:t>адвокації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полягає</a:t>
            </a:r>
            <a:r>
              <a:rPr lang="ru-RU" sz="1000" i="1" dirty="0">
                <a:solidFill>
                  <a:schemeClr val="dk1"/>
                </a:solidFill>
              </a:rPr>
              <a:t> в тому, </a:t>
            </a:r>
            <a:r>
              <a:rPr lang="ru-RU" sz="1000" i="1" dirty="0" err="1">
                <a:solidFill>
                  <a:schemeClr val="dk1"/>
                </a:solidFill>
              </a:rPr>
              <a:t>щоби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допомагати</a:t>
            </a:r>
            <a:r>
              <a:rPr lang="ru-RU" sz="1000" i="1" dirty="0">
                <a:solidFill>
                  <a:schemeClr val="dk1"/>
                </a:solidFill>
              </a:rPr>
              <a:t> людям </a:t>
            </a:r>
            <a:r>
              <a:rPr lang="ru-RU" sz="1000" i="1" dirty="0" err="1">
                <a:solidFill>
                  <a:schemeClr val="dk1"/>
                </a:solidFill>
              </a:rPr>
              <a:t>користуватися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цими</a:t>
            </a:r>
            <a:r>
              <a:rPr lang="ru-RU" sz="1000" i="1" dirty="0">
                <a:solidFill>
                  <a:schemeClr val="dk1"/>
                </a:solidFill>
              </a:rPr>
              <a:t> </a:t>
            </a:r>
            <a:r>
              <a:rPr lang="ru-RU" sz="1000" i="1" dirty="0" err="1">
                <a:solidFill>
                  <a:schemeClr val="dk1"/>
                </a:solidFill>
              </a:rPr>
              <a:t>механізмами</a:t>
            </a:r>
            <a:r>
              <a:rPr lang="ru-RU" sz="1000" i="1" dirty="0">
                <a:solidFill>
                  <a:schemeClr val="dk1"/>
                </a:solidFill>
              </a:rPr>
              <a:t>. </a:t>
            </a:r>
            <a:endParaRPr sz="1000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EC842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323850" y="786925"/>
            <a:ext cx="8496300" cy="377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600" b="1" dirty="0" err="1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Кампанія</a:t>
            </a:r>
            <a:r>
              <a:rPr lang="ru-RU" sz="4600" b="1" dirty="0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 з </a:t>
            </a:r>
            <a:r>
              <a:rPr lang="ru-RU" sz="4600" b="1" dirty="0" err="1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адвокації</a:t>
            </a:r>
            <a:endParaRPr lang="en-US" sz="4600" b="1" dirty="0">
              <a:solidFill>
                <a:srgbClr val="363D47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000" dirty="0">
              <a:solidFill>
                <a:srgbClr val="363D47"/>
              </a:solidFill>
              <a:latin typeface="Roboto Slab Medium"/>
              <a:ea typeface="Roboto Slab Medium"/>
              <a:cs typeface="Roboto Slab Medium"/>
              <a:sym typeface="Roboto Slab Medium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4000" dirty="0" err="1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Стадіон</a:t>
            </a:r>
            <a:r>
              <a:rPr lang="ru-RU" sz="4000" dirty="0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4000" dirty="0" err="1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Старлайт</a:t>
            </a:r>
            <a:endParaRPr lang="en-US" sz="4000" dirty="0">
              <a:solidFill>
                <a:srgbClr val="363D47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4000" dirty="0" err="1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Епізод</a:t>
            </a:r>
            <a:r>
              <a:rPr lang="ru-RU" sz="4000" dirty="0">
                <a:solidFill>
                  <a:srgbClr val="363D47"/>
                </a:solidFill>
                <a:latin typeface="Roboto Slab"/>
                <a:ea typeface="Roboto Slab"/>
                <a:cs typeface="Roboto Slab"/>
                <a:sym typeface="Roboto Slab"/>
              </a:rPr>
              <a:t> 4</a:t>
            </a:r>
            <a:endParaRPr sz="3000" dirty="0">
              <a:solidFill>
                <a:srgbClr val="363D47"/>
              </a:solidFill>
              <a:latin typeface="Roboto Slab Medium"/>
              <a:ea typeface="Roboto Slab Medium"/>
              <a:cs typeface="Roboto Slab Medium"/>
              <a:sym typeface="Roboto Slab Medium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D47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4"/>
          <p:cNvSpPr txBox="1"/>
          <p:nvPr/>
        </p:nvSpPr>
        <p:spPr>
          <a:xfrm>
            <a:off x="82250" y="1508975"/>
            <a:ext cx="9061800" cy="17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Що</a:t>
            </a:r>
            <a:r>
              <a:rPr lang="ru-RU" sz="30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30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таке</a:t>
            </a:r>
            <a:r>
              <a:rPr lang="ru-RU" sz="30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30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зміни</a:t>
            </a:r>
            <a:r>
              <a:rPr lang="ru-RU" sz="30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у </a:t>
            </a:r>
            <a:r>
              <a:rPr lang="ru-RU" sz="30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сфері</a:t>
            </a:r>
            <a:r>
              <a:rPr lang="ru-RU" sz="30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прав </a:t>
            </a:r>
            <a:r>
              <a:rPr lang="ru-RU" sz="30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людини</a:t>
            </a:r>
            <a:r>
              <a:rPr lang="ru-RU" sz="30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?</a:t>
            </a:r>
            <a:endParaRPr sz="3000" b="1" dirty="0">
              <a:solidFill>
                <a:srgbClr val="FEC842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D47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/>
        </p:nvSpPr>
        <p:spPr>
          <a:xfrm>
            <a:off x="544800" y="1121625"/>
            <a:ext cx="8107800" cy="249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40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Адвокація</a:t>
            </a:r>
            <a:endParaRPr sz="4000" b="1" dirty="0">
              <a:solidFill>
                <a:srgbClr val="FEC842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 dirty="0">
              <a:solidFill>
                <a:srgbClr val="FEC842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dirty="0" err="1">
                <a:solidFill>
                  <a:srgbClr val="FEC842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це</a:t>
            </a:r>
            <a:r>
              <a:rPr lang="ru-RU" sz="3000" dirty="0">
                <a:solidFill>
                  <a:srgbClr val="FEC842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 </a:t>
            </a:r>
            <a:r>
              <a:rPr lang="ru-RU" sz="3000" dirty="0" err="1">
                <a:solidFill>
                  <a:srgbClr val="FEC842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реалізація</a:t>
            </a:r>
            <a:r>
              <a:rPr lang="ru-RU" sz="3000" dirty="0">
                <a:solidFill>
                  <a:srgbClr val="FEC842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 </a:t>
            </a:r>
            <a:r>
              <a:rPr lang="ru-RU" sz="3000" dirty="0" err="1">
                <a:solidFill>
                  <a:srgbClr val="FEC842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стратегічних</a:t>
            </a:r>
            <a:r>
              <a:rPr lang="ru-RU" sz="3000" dirty="0">
                <a:solidFill>
                  <a:srgbClr val="FEC842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 </a:t>
            </a:r>
            <a:r>
              <a:rPr lang="ru-RU" sz="3000" dirty="0" err="1">
                <a:solidFill>
                  <a:srgbClr val="FEC842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дій</a:t>
            </a:r>
            <a:r>
              <a:rPr lang="ru-RU" sz="3000" dirty="0">
                <a:solidFill>
                  <a:srgbClr val="FEC842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 для </a:t>
            </a:r>
            <a:r>
              <a:rPr lang="ru-RU" sz="3000" dirty="0" err="1">
                <a:solidFill>
                  <a:srgbClr val="FEC842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сприяння</a:t>
            </a:r>
            <a:r>
              <a:rPr lang="ru-RU" sz="3000" dirty="0">
                <a:solidFill>
                  <a:srgbClr val="FEC842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 </a:t>
            </a:r>
            <a:r>
              <a:rPr lang="ru-RU" sz="3000" dirty="0" err="1">
                <a:solidFill>
                  <a:srgbClr val="FEC842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змінам</a:t>
            </a:r>
            <a:r>
              <a:rPr lang="ru-RU" sz="3000" dirty="0">
                <a:solidFill>
                  <a:srgbClr val="FEC842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 у </a:t>
            </a:r>
            <a:r>
              <a:rPr lang="ru-RU" sz="3000" dirty="0" err="1">
                <a:solidFill>
                  <a:srgbClr val="FEC842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певній</a:t>
            </a:r>
            <a:r>
              <a:rPr lang="ru-RU" sz="3000" dirty="0">
                <a:solidFill>
                  <a:srgbClr val="FEC842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 </a:t>
            </a:r>
            <a:r>
              <a:rPr lang="ru-RU" sz="3000" dirty="0" err="1">
                <a:solidFill>
                  <a:srgbClr val="FEC842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сфері</a:t>
            </a:r>
            <a:r>
              <a:rPr lang="ru-RU" sz="3000" dirty="0">
                <a:solidFill>
                  <a:srgbClr val="FEC842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* на </a:t>
            </a:r>
            <a:r>
              <a:rPr lang="ru-RU" sz="3000" dirty="0" err="1">
                <a:solidFill>
                  <a:srgbClr val="FEC842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місцевому</a:t>
            </a:r>
            <a:r>
              <a:rPr lang="ru-RU" sz="3000" dirty="0">
                <a:solidFill>
                  <a:srgbClr val="FEC842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, </a:t>
            </a:r>
            <a:r>
              <a:rPr lang="ru-RU" sz="3000" dirty="0" err="1">
                <a:solidFill>
                  <a:srgbClr val="FEC842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національному</a:t>
            </a:r>
            <a:r>
              <a:rPr lang="ru-RU" sz="3000" dirty="0">
                <a:solidFill>
                  <a:srgbClr val="FEC842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 та </a:t>
            </a:r>
            <a:r>
              <a:rPr lang="ru-RU" sz="3000" dirty="0" err="1">
                <a:solidFill>
                  <a:srgbClr val="FEC842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міжнародному</a:t>
            </a:r>
            <a:r>
              <a:rPr lang="ru-RU" sz="3000" dirty="0">
                <a:solidFill>
                  <a:srgbClr val="FEC842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 </a:t>
            </a:r>
            <a:r>
              <a:rPr lang="ru-RU" sz="3000" dirty="0" err="1">
                <a:solidFill>
                  <a:srgbClr val="FEC842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рівнях</a:t>
            </a:r>
            <a:r>
              <a:rPr lang="ru-RU" sz="3000" dirty="0">
                <a:solidFill>
                  <a:srgbClr val="FEC842"/>
                </a:solidFill>
                <a:latin typeface="Roboto Slab Medium"/>
                <a:ea typeface="Roboto Slab Medium"/>
                <a:cs typeface="Roboto Slab Medium"/>
                <a:sym typeface="Roboto Slab Medium"/>
              </a:rPr>
              <a:t>.</a:t>
            </a:r>
            <a:endParaRPr sz="3000" dirty="0">
              <a:solidFill>
                <a:srgbClr val="FEC842"/>
              </a:solidFill>
              <a:latin typeface="Roboto Slab Medium"/>
              <a:ea typeface="Roboto Slab Medium"/>
              <a:cs typeface="Roboto Slab Medium"/>
              <a:sym typeface="Roboto Slab Medium"/>
            </a:endParaRPr>
          </a:p>
        </p:txBody>
      </p:sp>
      <p:sp>
        <p:nvSpPr>
          <p:cNvPr id="65" name="Google Shape;65;p15"/>
          <p:cNvSpPr txBox="1"/>
          <p:nvPr/>
        </p:nvSpPr>
        <p:spPr>
          <a:xfrm>
            <a:off x="2250775" y="4269575"/>
            <a:ext cx="6524700" cy="5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5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* </a:t>
            </a:r>
            <a:r>
              <a:rPr lang="ru-RU" sz="25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наприклад</a:t>
            </a:r>
            <a:r>
              <a:rPr lang="ru-RU" sz="25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, у </a:t>
            </a:r>
            <a:r>
              <a:rPr lang="ru-RU" sz="25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сфері</a:t>
            </a:r>
            <a:r>
              <a:rPr lang="ru-RU" sz="25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 прав </a:t>
            </a:r>
            <a:r>
              <a:rPr lang="ru-RU" sz="25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людини</a:t>
            </a:r>
            <a:endParaRPr sz="2500" dirty="0">
              <a:solidFill>
                <a:srgbClr val="FEC842"/>
              </a:solidFill>
              <a:latin typeface="Roboto Slab ExtraLight"/>
              <a:ea typeface="Roboto Slab ExtraLight"/>
              <a:cs typeface="Roboto Slab ExtraLight"/>
              <a:sym typeface="Roboto Slab ExtraLigh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D47"/>
        </a:solidFill>
        <a:effectLst/>
      </p:bgPr>
    </p:bg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/>
          <p:nvPr/>
        </p:nvSpPr>
        <p:spPr>
          <a:xfrm>
            <a:off x="18000" y="981675"/>
            <a:ext cx="9108000" cy="2908800"/>
          </a:xfrm>
          <a:prstGeom prst="rect">
            <a:avLst/>
          </a:prstGeom>
          <a:solidFill>
            <a:srgbClr val="FEC84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71" name="Google Shape;71;p16"/>
          <p:cNvPicPr preferRelativeResize="0"/>
          <p:nvPr/>
        </p:nvPicPr>
        <p:blipFill rotWithShape="1">
          <a:blip r:embed="rId3">
            <a:alphaModFix/>
          </a:blip>
          <a:srcRect l="17655" r="12478"/>
          <a:stretch/>
        </p:blipFill>
        <p:spPr>
          <a:xfrm>
            <a:off x="3304225" y="1207988"/>
            <a:ext cx="2681900" cy="2456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6"/>
          <p:cNvPicPr preferRelativeResize="0"/>
          <p:nvPr/>
        </p:nvPicPr>
        <p:blipFill rotWithShape="1">
          <a:blip r:embed="rId4">
            <a:alphaModFix/>
          </a:blip>
          <a:srcRect l="29542"/>
          <a:stretch/>
        </p:blipFill>
        <p:spPr>
          <a:xfrm>
            <a:off x="6366300" y="1207988"/>
            <a:ext cx="2595800" cy="24561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3" name="Google Shape;73;p16"/>
          <p:cNvPicPr preferRelativeResize="0"/>
          <p:nvPr/>
        </p:nvPicPr>
        <p:blipFill rotWithShape="1">
          <a:blip r:embed="rId5">
            <a:alphaModFix/>
          </a:blip>
          <a:srcRect t="-3370" r="20172" b="3369"/>
          <a:stretch/>
        </p:blipFill>
        <p:spPr>
          <a:xfrm>
            <a:off x="242176" y="1182125"/>
            <a:ext cx="2681900" cy="24044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D47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/>
        </p:nvSpPr>
        <p:spPr>
          <a:xfrm>
            <a:off x="596250" y="567900"/>
            <a:ext cx="7951500" cy="400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Як правило, </a:t>
            </a:r>
            <a:r>
              <a:rPr lang="ru-RU" sz="26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кампанії</a:t>
            </a:r>
            <a:r>
              <a:rPr lang="ru-RU" sz="26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з </a:t>
            </a:r>
            <a:r>
              <a:rPr lang="ru-RU" sz="26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адвокації</a:t>
            </a:r>
            <a:r>
              <a:rPr lang="ru-RU" sz="26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6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привертають</a:t>
            </a:r>
            <a:r>
              <a:rPr lang="ru-RU" sz="26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6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чимало</a:t>
            </a:r>
            <a:r>
              <a:rPr lang="ru-RU" sz="26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6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уваги</a:t>
            </a:r>
            <a:r>
              <a:rPr lang="ru-RU" sz="26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, </a:t>
            </a:r>
            <a:r>
              <a:rPr lang="ru-RU" sz="26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проте</a:t>
            </a:r>
            <a:r>
              <a:rPr lang="ru-RU" sz="26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вони не </a:t>
            </a:r>
            <a:r>
              <a:rPr lang="ru-RU" sz="26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з'являються</a:t>
            </a:r>
            <a:r>
              <a:rPr lang="ru-RU" sz="26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6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нізвідки</a:t>
            </a:r>
            <a:r>
              <a:rPr lang="ru-RU" sz="26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. </a:t>
            </a:r>
            <a:endParaRPr lang="en-US" sz="2600" b="1" dirty="0">
              <a:solidFill>
                <a:srgbClr val="FEC842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2600" b="1" dirty="0">
              <a:solidFill>
                <a:srgbClr val="FEC842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6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Багато</a:t>
            </a:r>
            <a:r>
              <a:rPr lang="ru-RU" sz="26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 </a:t>
            </a:r>
            <a:r>
              <a:rPr lang="ru-RU" sz="26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правозахисників</a:t>
            </a:r>
            <a:r>
              <a:rPr lang="ru-RU" sz="26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 </a:t>
            </a:r>
            <a:r>
              <a:rPr lang="ru-RU" sz="26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працюють</a:t>
            </a:r>
            <a:r>
              <a:rPr lang="ru-RU" sz="26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 «за </a:t>
            </a:r>
            <a:r>
              <a:rPr lang="ru-RU" sz="26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лаштунками</a:t>
            </a:r>
            <a:r>
              <a:rPr lang="ru-RU" sz="26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» для того, </a:t>
            </a:r>
            <a:r>
              <a:rPr lang="ru-RU" sz="26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щоб</a:t>
            </a:r>
            <a:r>
              <a:rPr lang="ru-RU" sz="26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 </a:t>
            </a:r>
            <a:r>
              <a:rPr lang="ru-RU" sz="26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відбулися</a:t>
            </a:r>
            <a:r>
              <a:rPr lang="ru-RU" sz="26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 </a:t>
            </a:r>
            <a:r>
              <a:rPr lang="ru-RU" sz="26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зміни</a:t>
            </a:r>
            <a:r>
              <a:rPr lang="ru-RU" sz="26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.</a:t>
            </a:r>
            <a:endParaRPr sz="2600" b="1" dirty="0">
              <a:solidFill>
                <a:srgbClr val="FEC842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D47"/>
        </a:solid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8"/>
          <p:cNvSpPr/>
          <p:nvPr/>
        </p:nvSpPr>
        <p:spPr>
          <a:xfrm rot="5400000">
            <a:off x="-1401750" y="1442100"/>
            <a:ext cx="5093100" cy="2259300"/>
          </a:xfrm>
          <a:prstGeom prst="rect">
            <a:avLst/>
          </a:prstGeom>
          <a:solidFill>
            <a:srgbClr val="FEC84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84" name="Google Shape;84;p18"/>
          <p:cNvPicPr preferRelativeResize="0"/>
          <p:nvPr/>
        </p:nvPicPr>
        <p:blipFill rotWithShape="1">
          <a:blip r:embed="rId3">
            <a:alphaModFix/>
          </a:blip>
          <a:srcRect l="17655" r="12478"/>
          <a:stretch/>
        </p:blipFill>
        <p:spPr>
          <a:xfrm>
            <a:off x="220176" y="1686025"/>
            <a:ext cx="1767824" cy="1619059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8"/>
          <p:cNvPicPr preferRelativeResize="0"/>
          <p:nvPr/>
        </p:nvPicPr>
        <p:blipFill rotWithShape="1">
          <a:blip r:embed="rId4">
            <a:alphaModFix/>
          </a:blip>
          <a:srcRect l="29542"/>
          <a:stretch/>
        </p:blipFill>
        <p:spPr>
          <a:xfrm>
            <a:off x="220175" y="3445601"/>
            <a:ext cx="1767825" cy="16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8"/>
          <p:cNvPicPr preferRelativeResize="0"/>
          <p:nvPr/>
        </p:nvPicPr>
        <p:blipFill rotWithShape="1">
          <a:blip r:embed="rId5">
            <a:alphaModFix/>
          </a:blip>
          <a:srcRect t="-3370" r="20172" b="3369"/>
          <a:stretch/>
        </p:blipFill>
        <p:spPr>
          <a:xfrm>
            <a:off x="220163" y="0"/>
            <a:ext cx="1767825" cy="1584934"/>
          </a:xfrm>
          <a:prstGeom prst="rect">
            <a:avLst/>
          </a:prstGeom>
          <a:noFill/>
          <a:ln>
            <a:noFill/>
          </a:ln>
        </p:spPr>
      </p:pic>
      <p:sp>
        <p:nvSpPr>
          <p:cNvPr id="87" name="Google Shape;87;p18"/>
          <p:cNvSpPr txBox="1"/>
          <p:nvPr/>
        </p:nvSpPr>
        <p:spPr>
          <a:xfrm>
            <a:off x="2686050" y="485263"/>
            <a:ext cx="6564600" cy="6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7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Картування</a:t>
            </a:r>
            <a:r>
              <a:rPr lang="ru-RU" sz="27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й </a:t>
            </a:r>
            <a:r>
              <a:rPr lang="ru-RU" sz="27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аналіз</a:t>
            </a:r>
            <a:r>
              <a:rPr lang="ru-RU" sz="27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7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зацікавлених</a:t>
            </a:r>
            <a:r>
              <a:rPr lang="ru-RU" sz="27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7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сторін</a:t>
            </a:r>
            <a:r>
              <a:rPr lang="ru-RU" sz="27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endParaRPr sz="2700" b="1" dirty="0">
              <a:solidFill>
                <a:srgbClr val="FEC842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88" name="Google Shape;88;p18"/>
          <p:cNvSpPr txBox="1"/>
          <p:nvPr/>
        </p:nvSpPr>
        <p:spPr>
          <a:xfrm>
            <a:off x="2686050" y="1965425"/>
            <a:ext cx="6564600" cy="6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7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Комунікація</a:t>
            </a:r>
            <a:r>
              <a:rPr lang="ru-RU" sz="27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і </a:t>
            </a:r>
            <a:r>
              <a:rPr lang="ru-RU" sz="27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охоплення</a:t>
            </a:r>
            <a:r>
              <a:rPr lang="ru-RU" sz="27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7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громадськості</a:t>
            </a:r>
            <a:r>
              <a:rPr lang="ru-RU" sz="27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endParaRPr sz="2700" b="1" dirty="0">
              <a:solidFill>
                <a:srgbClr val="FEC842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89" name="Google Shape;89;p18"/>
          <p:cNvSpPr txBox="1"/>
          <p:nvPr/>
        </p:nvSpPr>
        <p:spPr>
          <a:xfrm>
            <a:off x="2686050" y="3445600"/>
            <a:ext cx="6564600" cy="6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7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Розподіл</a:t>
            </a:r>
            <a:r>
              <a:rPr lang="ru-RU" sz="27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7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ресурсів</a:t>
            </a:r>
            <a:r>
              <a:rPr lang="ru-RU" sz="27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endParaRPr sz="2700" b="1" dirty="0">
              <a:solidFill>
                <a:srgbClr val="FEC842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  <p:sp>
        <p:nvSpPr>
          <p:cNvPr id="90" name="Google Shape;90;p18"/>
          <p:cNvSpPr txBox="1"/>
          <p:nvPr/>
        </p:nvSpPr>
        <p:spPr>
          <a:xfrm>
            <a:off x="2706000" y="3936300"/>
            <a:ext cx="6524700" cy="5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5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які</a:t>
            </a:r>
            <a:r>
              <a:rPr lang="ru-RU" sz="25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 </a:t>
            </a:r>
            <a:r>
              <a:rPr lang="ru-RU" sz="25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інструменти</a:t>
            </a:r>
            <a:r>
              <a:rPr lang="ru-RU" sz="25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 ми </a:t>
            </a:r>
            <a:r>
              <a:rPr lang="ru-RU" sz="25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маємо</a:t>
            </a:r>
            <a:r>
              <a:rPr lang="ru-RU" sz="25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?</a:t>
            </a:r>
            <a:endParaRPr sz="2500" dirty="0">
              <a:solidFill>
                <a:srgbClr val="FEC842"/>
              </a:solidFill>
              <a:latin typeface="Roboto Slab ExtraLight"/>
              <a:ea typeface="Roboto Slab ExtraLight"/>
              <a:cs typeface="Roboto Slab ExtraLight"/>
              <a:sym typeface="Roboto Slab ExtraLight"/>
            </a:endParaRPr>
          </a:p>
        </p:txBody>
      </p:sp>
      <p:sp>
        <p:nvSpPr>
          <p:cNvPr id="91" name="Google Shape;91;p18"/>
          <p:cNvSpPr txBox="1"/>
          <p:nvPr/>
        </p:nvSpPr>
        <p:spPr>
          <a:xfrm>
            <a:off x="2718700" y="2666300"/>
            <a:ext cx="6524700" cy="5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5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як ми з ними </a:t>
            </a:r>
            <a:r>
              <a:rPr lang="ru-RU" sz="25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говоритимемо</a:t>
            </a:r>
            <a:r>
              <a:rPr lang="ru-RU" sz="25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?</a:t>
            </a:r>
            <a:endParaRPr sz="2500" dirty="0">
              <a:solidFill>
                <a:srgbClr val="FEC842"/>
              </a:solidFill>
              <a:latin typeface="Roboto Slab ExtraLight"/>
              <a:ea typeface="Roboto Slab ExtraLight"/>
              <a:cs typeface="Roboto Slab ExtraLight"/>
              <a:sym typeface="Roboto Slab ExtraLight"/>
            </a:endParaRPr>
          </a:p>
        </p:txBody>
      </p:sp>
      <p:sp>
        <p:nvSpPr>
          <p:cNvPr id="92" name="Google Shape;92;p18"/>
          <p:cNvSpPr txBox="1"/>
          <p:nvPr/>
        </p:nvSpPr>
        <p:spPr>
          <a:xfrm>
            <a:off x="2718700" y="1180400"/>
            <a:ext cx="6524700" cy="5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5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з ким нам </a:t>
            </a:r>
            <a:r>
              <a:rPr lang="ru-RU" sz="25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необхідно</a:t>
            </a:r>
            <a:r>
              <a:rPr lang="ru-RU" sz="25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 </a:t>
            </a:r>
            <a:r>
              <a:rPr lang="ru-RU" sz="2500" dirty="0" err="1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поговорити</a:t>
            </a:r>
            <a:r>
              <a:rPr lang="ru-RU" sz="2500" dirty="0">
                <a:solidFill>
                  <a:srgbClr val="FEC842"/>
                </a:solidFill>
                <a:latin typeface="Roboto Slab ExtraLight"/>
                <a:ea typeface="Roboto Slab ExtraLight"/>
                <a:cs typeface="Roboto Slab ExtraLight"/>
                <a:sym typeface="Roboto Slab ExtraLight"/>
              </a:rPr>
              <a:t>?</a:t>
            </a:r>
            <a:endParaRPr sz="2500" dirty="0">
              <a:solidFill>
                <a:srgbClr val="FEC842"/>
              </a:solidFill>
              <a:latin typeface="Roboto Slab ExtraLight"/>
              <a:ea typeface="Roboto Slab ExtraLight"/>
              <a:cs typeface="Roboto Slab ExtraLight"/>
              <a:sym typeface="Roboto Slab ExtraLigh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D47"/>
        </a:solidFill>
        <a:effectLst/>
      </p:bgPr>
    </p:bg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9"/>
          <p:cNvSpPr txBox="1"/>
          <p:nvPr/>
        </p:nvSpPr>
        <p:spPr>
          <a:xfrm>
            <a:off x="834600" y="458250"/>
            <a:ext cx="7474800" cy="40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6999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У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кампаніях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з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адвокації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є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помітні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для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сторонніх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спостерігачів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дії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,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проте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правозахисникам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слід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провести також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менш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очевидну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,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залаштункову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підготовку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та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планування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,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звертаючи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особливу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увагу</a:t>
            </a:r>
            <a:r>
              <a:rPr lang="ru-RU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на:</a:t>
            </a:r>
            <a:endParaRPr lang="en-GB" sz="1100" dirty="0">
              <a:solidFill>
                <a:srgbClr val="FEC842"/>
              </a:solidFill>
              <a:latin typeface="Roboto Slab"/>
              <a:ea typeface="Roboto Slab"/>
              <a:cs typeface="Roboto Slab"/>
              <a:sym typeface="Roboto Slab"/>
            </a:endParaRPr>
          </a:p>
          <a:p>
            <a:pPr marL="457200" lvl="0" indent="-368300" algn="l" rtl="0">
              <a:lnSpc>
                <a:spcPct val="106999"/>
              </a:lnSpc>
              <a:spcBef>
                <a:spcPts val="800"/>
              </a:spcBef>
              <a:spcAft>
                <a:spcPts val="0"/>
              </a:spcAft>
              <a:buClr>
                <a:srgbClr val="FEC842"/>
              </a:buClr>
              <a:buSzPts val="2200"/>
              <a:buFont typeface="Roboto Slab"/>
              <a:buChar char="●"/>
            </a:pPr>
            <a:r>
              <a:rPr lang="ru-RU" sz="22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Фізичну</a:t>
            </a:r>
            <a:r>
              <a:rPr lang="ru-RU" sz="22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2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безпеку</a:t>
            </a:r>
            <a:r>
              <a:rPr lang="ru-RU" sz="22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en-GB" sz="2200" dirty="0">
                <a:solidFill>
                  <a:srgbClr val="FEC842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– </a:t>
            </a:r>
            <a:r>
              <a:rPr lang="ru-RU" sz="2200" dirty="0" err="1">
                <a:solidFill>
                  <a:srgbClr val="FEC842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забезпечення</a:t>
            </a:r>
            <a:r>
              <a:rPr lang="ru-RU" sz="2200" dirty="0">
                <a:solidFill>
                  <a:srgbClr val="FEC842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безпеки</a:t>
            </a:r>
            <a:r>
              <a:rPr lang="ru-RU" sz="2200" dirty="0">
                <a:solidFill>
                  <a:srgbClr val="FEC842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всіх</a:t>
            </a:r>
            <a:r>
              <a:rPr lang="ru-RU" sz="2200" dirty="0">
                <a:solidFill>
                  <a:srgbClr val="FEC842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активів</a:t>
            </a:r>
            <a:r>
              <a:rPr lang="ru-RU" sz="2200" dirty="0">
                <a:solidFill>
                  <a:srgbClr val="FEC842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, у тому </a:t>
            </a:r>
            <a:r>
              <a:rPr lang="ru-RU" sz="2200" dirty="0" err="1">
                <a:solidFill>
                  <a:srgbClr val="FEC842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числі</a:t>
            </a:r>
            <a:r>
              <a:rPr lang="ru-RU" sz="2200" dirty="0">
                <a:solidFill>
                  <a:srgbClr val="FEC842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членів</a:t>
            </a:r>
            <a:r>
              <a:rPr lang="ru-RU" sz="2200" dirty="0">
                <a:solidFill>
                  <a:srgbClr val="FEC842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команди</a:t>
            </a:r>
            <a:r>
              <a:rPr lang="ru-RU" sz="2200" dirty="0">
                <a:solidFill>
                  <a:srgbClr val="FEC842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, </a:t>
            </a:r>
            <a:r>
              <a:rPr lang="ru-RU" sz="2200" dirty="0" err="1">
                <a:solidFill>
                  <a:srgbClr val="FEC842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зацікавлених</a:t>
            </a:r>
            <a:r>
              <a:rPr lang="ru-RU" sz="2200" dirty="0">
                <a:solidFill>
                  <a:srgbClr val="FEC842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сторін</a:t>
            </a:r>
            <a:r>
              <a:rPr lang="ru-RU" sz="2200" dirty="0">
                <a:solidFill>
                  <a:srgbClr val="FEC842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, </a:t>
            </a:r>
            <a:r>
              <a:rPr lang="ru-RU" sz="2200" dirty="0" err="1">
                <a:solidFill>
                  <a:srgbClr val="FEC842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офісних</a:t>
            </a:r>
            <a:r>
              <a:rPr lang="ru-RU" sz="2200" dirty="0">
                <a:solidFill>
                  <a:srgbClr val="FEC842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приміщень</a:t>
            </a:r>
            <a:r>
              <a:rPr lang="ru-RU" sz="2200" dirty="0">
                <a:solidFill>
                  <a:srgbClr val="FEC842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тощо</a:t>
            </a:r>
            <a:r>
              <a:rPr lang="en-GB" sz="2200" dirty="0">
                <a:solidFill>
                  <a:srgbClr val="FEC842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.</a:t>
            </a:r>
          </a:p>
          <a:p>
            <a:pPr marL="457200" lvl="0" indent="-368300" algn="l" rtl="0">
              <a:lnSpc>
                <a:spcPct val="106999"/>
              </a:lnSpc>
              <a:spcBef>
                <a:spcPts val="0"/>
              </a:spcBef>
              <a:spcAft>
                <a:spcPts val="0"/>
              </a:spcAft>
              <a:buClr>
                <a:srgbClr val="FEC842"/>
              </a:buClr>
              <a:buSzPts val="2200"/>
              <a:buFont typeface="Roboto Slab"/>
              <a:buChar char="●"/>
            </a:pPr>
            <a:r>
              <a:rPr lang="ru-RU" sz="22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Цифрову</a:t>
            </a:r>
            <a:r>
              <a:rPr lang="ru-RU" sz="22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22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безпеку</a:t>
            </a:r>
            <a:r>
              <a:rPr lang="en-GB" sz="2200" dirty="0">
                <a:solidFill>
                  <a:srgbClr val="FEC842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– </a:t>
            </a:r>
            <a:r>
              <a:rPr lang="ru-RU" sz="2200" dirty="0" err="1">
                <a:solidFill>
                  <a:srgbClr val="FEC842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захист</a:t>
            </a:r>
            <a:r>
              <a:rPr lang="ru-RU" sz="2200" dirty="0">
                <a:solidFill>
                  <a:srgbClr val="FEC842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інформації</a:t>
            </a:r>
            <a:r>
              <a:rPr lang="ru-RU" sz="2200" dirty="0">
                <a:solidFill>
                  <a:srgbClr val="FEC842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 та </a:t>
            </a:r>
            <a:r>
              <a:rPr lang="ru-RU" sz="2200" dirty="0" err="1">
                <a:solidFill>
                  <a:srgbClr val="FEC842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комунікацій</a:t>
            </a:r>
            <a:r>
              <a:rPr lang="en-GB" sz="2200" dirty="0">
                <a:solidFill>
                  <a:srgbClr val="FEC842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,</a:t>
            </a:r>
          </a:p>
          <a:p>
            <a:pPr marL="457200" lvl="0" indent="-368300" algn="l" rtl="0">
              <a:lnSpc>
                <a:spcPct val="106999"/>
              </a:lnSpc>
              <a:spcBef>
                <a:spcPts val="0"/>
              </a:spcBef>
              <a:spcAft>
                <a:spcPts val="0"/>
              </a:spcAft>
              <a:buClr>
                <a:srgbClr val="FEC842"/>
              </a:buClr>
              <a:buSzPts val="2200"/>
              <a:buFont typeface="Roboto Slab"/>
              <a:buChar char="●"/>
            </a:pPr>
            <a:r>
              <a:rPr lang="ru-RU" sz="22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Психоемоційний</a:t>
            </a:r>
            <a:r>
              <a:rPr lang="ru-RU" sz="22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стан</a:t>
            </a:r>
            <a:r>
              <a:rPr lang="en" sz="2200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en" sz="2200" dirty="0">
                <a:solidFill>
                  <a:srgbClr val="FEC842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– </a:t>
            </a:r>
            <a:r>
              <a:rPr lang="ru-RU" sz="2200" dirty="0" err="1">
                <a:solidFill>
                  <a:srgbClr val="FEC842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турбота</a:t>
            </a:r>
            <a:r>
              <a:rPr lang="ru-RU" sz="2200" dirty="0">
                <a:solidFill>
                  <a:srgbClr val="FEC842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 про </a:t>
            </a:r>
            <a:r>
              <a:rPr lang="ru-RU" sz="2200" dirty="0" err="1">
                <a:solidFill>
                  <a:srgbClr val="FEC842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емоційний</a:t>
            </a:r>
            <a:r>
              <a:rPr lang="ru-RU" sz="2200" dirty="0">
                <a:solidFill>
                  <a:srgbClr val="FEC842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 </a:t>
            </a:r>
            <a:r>
              <a:rPr lang="ru-RU" sz="2200" dirty="0" err="1">
                <a:solidFill>
                  <a:srgbClr val="FEC842"/>
                </a:solidFill>
                <a:latin typeface="Roboto Slab Light"/>
                <a:ea typeface="Roboto Slab Light"/>
                <a:cs typeface="Roboto Slab Light"/>
                <a:sym typeface="Roboto Slab Light"/>
              </a:rPr>
              <a:t>добробут</a:t>
            </a:r>
            <a:endParaRPr sz="2600" dirty="0">
              <a:solidFill>
                <a:srgbClr val="FEC842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3D47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0"/>
          <p:cNvSpPr txBox="1"/>
          <p:nvPr/>
        </p:nvSpPr>
        <p:spPr>
          <a:xfrm>
            <a:off x="666300" y="1525950"/>
            <a:ext cx="7811400" cy="178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0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Адвокація</a:t>
            </a:r>
            <a:r>
              <a:rPr lang="ru-RU" sz="30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30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ґрунтується</a:t>
            </a:r>
            <a:r>
              <a:rPr lang="ru-RU" sz="30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на </a:t>
            </a:r>
            <a:r>
              <a:rPr lang="ru-RU" sz="30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участі</a:t>
            </a:r>
            <a:r>
              <a:rPr lang="ru-RU" sz="30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у </a:t>
            </a:r>
            <a:r>
              <a:rPr lang="ru-RU" sz="30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громадському</a:t>
            </a:r>
            <a:r>
              <a:rPr lang="ru-RU" sz="30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</a:t>
            </a:r>
            <a:r>
              <a:rPr lang="ru-RU" sz="30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житті</a:t>
            </a:r>
            <a:r>
              <a:rPr lang="ru-RU" sz="30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, а </a:t>
            </a:r>
            <a:r>
              <a:rPr lang="ru-RU" sz="30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ця</a:t>
            </a:r>
            <a:r>
              <a:rPr lang="ru-RU" sz="30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 участь є правом </a:t>
            </a:r>
            <a:r>
              <a:rPr lang="ru-RU" sz="3000" b="1" dirty="0" err="1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людини</a:t>
            </a:r>
            <a:r>
              <a:rPr lang="ru-RU" sz="3000" b="1" dirty="0">
                <a:solidFill>
                  <a:srgbClr val="FEC842"/>
                </a:solidFill>
                <a:latin typeface="Roboto Slab"/>
                <a:ea typeface="Roboto Slab"/>
                <a:cs typeface="Roboto Slab"/>
                <a:sym typeface="Roboto Slab"/>
              </a:rPr>
              <a:t>.</a:t>
            </a:r>
            <a:endParaRPr sz="3000" b="1" dirty="0">
              <a:solidFill>
                <a:srgbClr val="FEC842"/>
              </a:solidFill>
              <a:latin typeface="Roboto Slab"/>
              <a:ea typeface="Roboto Slab"/>
              <a:cs typeface="Roboto Slab"/>
              <a:sym typeface="Roboto Slab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739</Words>
  <Application>Microsoft Office PowerPoint</Application>
  <PresentationFormat>On-screen Show (16:9)</PresentationFormat>
  <Paragraphs>41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Roboto Slab</vt:lpstr>
      <vt:lpstr>Roboto Slab Medium</vt:lpstr>
      <vt:lpstr>Arial</vt:lpstr>
      <vt:lpstr>Roboto Slab ExtraLight</vt:lpstr>
      <vt:lpstr>Roboto Slab Light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Christina Kelly</dc:creator>
  <cp:lastModifiedBy>Zala Cas</cp:lastModifiedBy>
  <cp:revision>2</cp:revision>
  <dcterms:modified xsi:type="dcterms:W3CDTF">2026-07-29T13:55:49Z</dcterms:modified>
</cp:coreProperties>
</file>