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11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144000" cy="5143500" type="screen16x9"/>
  <p:notesSz cx="6858000" cy="9144000"/>
  <p:embeddedFontLst>
    <p:embeddedFont>
      <p:font typeface="Roboto Slab" pitchFamily="2" charset="0"/>
      <p:regular r:id="rId12"/>
      <p:bold r:id="rId13"/>
    </p:embeddedFont>
    <p:embeddedFont>
      <p:font typeface="Roboto Slab ExtraLight" pitchFamily="2" charset="0"/>
      <p:regular r:id="rId14"/>
      <p:bold r:id="rId15"/>
    </p:embeddedFont>
    <p:embeddedFont>
      <p:font typeface="Roboto Slab Medium" pitchFamily="2" charset="0"/>
      <p:regular r:id="rId16"/>
      <p:bold r:id="rId17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54126" autoAdjust="0"/>
  </p:normalViewPr>
  <p:slideViewPr>
    <p:cSldViewPr snapToGrid="0">
      <p:cViewPr varScale="1">
        <p:scale>
          <a:sx n="74" d="100"/>
          <a:sy n="74" d="100"/>
        </p:scale>
        <p:origin x="150" y="60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2.fntdata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font" Target="fonts/font1.fntdata"/><Relationship Id="rId17" Type="http://schemas.openxmlformats.org/officeDocument/2006/relationships/font" Target="fonts/font6.fntdata"/><Relationship Id="rId2" Type="http://schemas.openxmlformats.org/officeDocument/2006/relationships/slide" Target="slides/slide1.xml"/><Relationship Id="rId16" Type="http://schemas.openxmlformats.org/officeDocument/2006/relationships/font" Target="fonts/font5.fntdata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font" Target="fonts/font4.fntdata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3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328465183b6_0_10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328465183b6_0_10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sz="1000" i="1" dirty="0">
                <a:solidFill>
                  <a:schemeClr val="dk1"/>
                </a:solidFill>
              </a:rPr>
              <a:t>У </a:t>
            </a:r>
            <a:r>
              <a:rPr lang="ru-RU" sz="1000" i="1" dirty="0" err="1">
                <a:solidFill>
                  <a:schemeClr val="dk1"/>
                </a:solidFill>
              </a:rPr>
              <a:t>цьому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наборі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слайдів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зібрано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інструкції</a:t>
            </a:r>
            <a:r>
              <a:rPr lang="ru-RU" sz="1000" i="1" dirty="0">
                <a:solidFill>
                  <a:schemeClr val="dk1"/>
                </a:solidFill>
              </a:rPr>
              <a:t> до другого </a:t>
            </a:r>
            <a:r>
              <a:rPr lang="ru-RU" sz="1000" i="1" dirty="0" err="1">
                <a:solidFill>
                  <a:schemeClr val="dk1"/>
                </a:solidFill>
              </a:rPr>
              <a:t>епізоду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гри</a:t>
            </a:r>
            <a:r>
              <a:rPr lang="ru-RU" sz="1000" i="1" dirty="0">
                <a:solidFill>
                  <a:schemeClr val="dk1"/>
                </a:solidFill>
              </a:rPr>
              <a:t> «</a:t>
            </a:r>
            <a:r>
              <a:rPr lang="ru-RU" sz="1000" i="1" dirty="0" err="1">
                <a:solidFill>
                  <a:schemeClr val="dk1"/>
                </a:solidFill>
              </a:rPr>
              <a:t>Стадіон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Старлайт</a:t>
            </a:r>
            <a:r>
              <a:rPr lang="ru-RU" sz="1000" i="1" dirty="0">
                <a:solidFill>
                  <a:schemeClr val="dk1"/>
                </a:solidFill>
              </a:rPr>
              <a:t>». Тренерам </a:t>
            </a:r>
            <a:r>
              <a:rPr lang="ru-RU" sz="1000" i="1" dirty="0" err="1">
                <a:solidFill>
                  <a:schemeClr val="dk1"/>
                </a:solidFill>
              </a:rPr>
              <a:t>вільно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використовувати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чи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адаптувати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слайди</a:t>
            </a:r>
            <a:r>
              <a:rPr lang="ru-RU" sz="1000" i="1" dirty="0">
                <a:solidFill>
                  <a:schemeClr val="dk1"/>
                </a:solidFill>
              </a:rPr>
              <a:t>, </a:t>
            </a:r>
            <a:r>
              <a:rPr lang="ru-RU" sz="1000" i="1" dirty="0" err="1">
                <a:solidFill>
                  <a:schemeClr val="dk1"/>
                </a:solidFill>
              </a:rPr>
              <a:t>залежно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від</a:t>
            </a:r>
            <a:r>
              <a:rPr lang="ru-RU" sz="1000" i="1" dirty="0">
                <a:solidFill>
                  <a:schemeClr val="dk1"/>
                </a:solidFill>
              </a:rPr>
              <a:t> формату </a:t>
            </a:r>
            <a:r>
              <a:rPr lang="ru-RU" sz="1000" i="1" dirty="0" err="1">
                <a:solidFill>
                  <a:schemeClr val="dk1"/>
                </a:solidFill>
              </a:rPr>
              <a:t>проведення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гри</a:t>
            </a:r>
            <a:r>
              <a:rPr lang="ru-RU" sz="1000" i="1" dirty="0">
                <a:solidFill>
                  <a:schemeClr val="dk1"/>
                </a:solidFill>
              </a:rPr>
              <a:t> та </a:t>
            </a:r>
            <a:r>
              <a:rPr lang="ru-RU" sz="1000" i="1" dirty="0" err="1">
                <a:solidFill>
                  <a:schemeClr val="dk1"/>
                </a:solidFill>
              </a:rPr>
              <a:t>рівня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підготовки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учасників</a:t>
            </a:r>
            <a:r>
              <a:rPr lang="ru-RU" sz="1000" i="1" dirty="0">
                <a:solidFill>
                  <a:schemeClr val="dk1"/>
                </a:solidFill>
              </a:rPr>
              <a:t>/</a:t>
            </a:r>
            <a:r>
              <a:rPr lang="ru-RU" sz="1000" i="1" dirty="0" err="1">
                <a:solidFill>
                  <a:schemeClr val="dk1"/>
                </a:solidFill>
              </a:rPr>
              <a:t>учасниць</a:t>
            </a:r>
            <a:r>
              <a:rPr lang="ru-RU" sz="1000" i="1" dirty="0">
                <a:solidFill>
                  <a:schemeClr val="dk1"/>
                </a:solidFill>
              </a:rPr>
              <a:t>. </a:t>
            </a:r>
            <a:endParaRPr sz="1000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g328465183b6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" name="Google Shape;57;g328465183b6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sz="1000" i="1" dirty="0"/>
              <a:t>У </a:t>
            </a:r>
            <a:r>
              <a:rPr lang="ru-RU" sz="1000" i="1" dirty="0" err="1"/>
              <a:t>цій</a:t>
            </a:r>
            <a:r>
              <a:rPr lang="ru-RU" sz="1000" i="1" dirty="0"/>
              <a:t> </a:t>
            </a:r>
            <a:r>
              <a:rPr lang="ru-RU" sz="1000" i="1" dirty="0" err="1"/>
              <a:t>презентації</a:t>
            </a:r>
            <a:r>
              <a:rPr lang="ru-RU" sz="1000" i="1" dirty="0"/>
              <a:t> представлено </a:t>
            </a:r>
            <a:r>
              <a:rPr lang="ru-RU" sz="1000" i="1" dirty="0" err="1"/>
              <a:t>огляд</a:t>
            </a:r>
            <a:r>
              <a:rPr lang="ru-RU" sz="1000" i="1" dirty="0"/>
              <a:t> </a:t>
            </a:r>
            <a:r>
              <a:rPr lang="ru-RU" sz="1000" i="1" dirty="0" err="1"/>
              <a:t>трьох</a:t>
            </a:r>
            <a:r>
              <a:rPr lang="ru-RU" sz="1000" i="1" dirty="0"/>
              <a:t> </a:t>
            </a:r>
            <a:r>
              <a:rPr lang="ru-RU" sz="1000" i="1" dirty="0" err="1"/>
              <a:t>конкретних</a:t>
            </a:r>
            <a:r>
              <a:rPr lang="ru-RU" sz="1000" i="1" dirty="0"/>
              <a:t> </a:t>
            </a:r>
            <a:r>
              <a:rPr lang="ru-RU" sz="1000" i="1" dirty="0" err="1"/>
              <a:t>методів</a:t>
            </a:r>
            <a:r>
              <a:rPr lang="ru-RU" sz="1000" i="1" dirty="0"/>
              <a:t>, за </a:t>
            </a:r>
            <a:r>
              <a:rPr lang="ru-RU" sz="1000" i="1" dirty="0" err="1"/>
              <a:t>допомогою</a:t>
            </a:r>
            <a:r>
              <a:rPr lang="ru-RU" sz="1000" i="1" dirty="0"/>
              <a:t> </a:t>
            </a:r>
            <a:r>
              <a:rPr lang="ru-RU" sz="1000" i="1" dirty="0" err="1"/>
              <a:t>яких</a:t>
            </a:r>
            <a:r>
              <a:rPr lang="ru-RU" sz="1000" i="1" dirty="0"/>
              <a:t> </a:t>
            </a:r>
            <a:r>
              <a:rPr lang="ru-RU" sz="1000" i="1" dirty="0" err="1"/>
              <a:t>спостерігачі</a:t>
            </a:r>
            <a:r>
              <a:rPr lang="ru-RU" sz="1000" i="1" dirty="0"/>
              <a:t> за </a:t>
            </a:r>
            <a:r>
              <a:rPr lang="ru-RU" sz="1000" i="1" dirty="0" err="1"/>
              <a:t>дотриманням</a:t>
            </a:r>
            <a:r>
              <a:rPr lang="ru-RU" sz="1000" i="1" dirty="0"/>
              <a:t> прав </a:t>
            </a:r>
            <a:r>
              <a:rPr lang="ru-RU" sz="1000" i="1" dirty="0" err="1"/>
              <a:t>людини</a:t>
            </a:r>
            <a:r>
              <a:rPr lang="ru-RU" sz="1000" i="1" dirty="0"/>
              <a:t> </a:t>
            </a:r>
            <a:r>
              <a:rPr lang="ru-RU" sz="1000" i="1" dirty="0" err="1"/>
              <a:t>збирають</a:t>
            </a:r>
            <a:r>
              <a:rPr lang="ru-RU" sz="1000" i="1" dirty="0"/>
              <a:t> </a:t>
            </a:r>
            <a:r>
              <a:rPr lang="ru-RU" sz="1000" i="1" dirty="0" err="1"/>
              <a:t>точну</a:t>
            </a:r>
            <a:r>
              <a:rPr lang="ru-RU" sz="1000" i="1" dirty="0"/>
              <a:t> </a:t>
            </a:r>
            <a:r>
              <a:rPr lang="ru-RU" sz="1000" i="1" dirty="0" err="1"/>
              <a:t>інформацію</a:t>
            </a:r>
            <a:r>
              <a:rPr lang="ru-RU" sz="1000" i="1" dirty="0"/>
              <a:t>, не </a:t>
            </a:r>
            <a:r>
              <a:rPr lang="ru-RU" sz="1000" i="1" dirty="0" err="1"/>
              <a:t>піддаючи</a:t>
            </a:r>
            <a:r>
              <a:rPr lang="ru-RU" sz="1000" i="1" dirty="0"/>
              <a:t>  </a:t>
            </a:r>
            <a:r>
              <a:rPr lang="ru-RU" sz="1000" i="1" dirty="0" err="1"/>
              <a:t>небезпеці</a:t>
            </a:r>
            <a:r>
              <a:rPr lang="ru-RU" sz="1000" i="1" dirty="0"/>
              <a:t> </a:t>
            </a:r>
            <a:r>
              <a:rPr lang="ru-RU" sz="1000" i="1" dirty="0" err="1"/>
              <a:t>нікого</a:t>
            </a:r>
            <a:r>
              <a:rPr lang="ru-RU" sz="1000" i="1" dirty="0"/>
              <a:t>, в тому </a:t>
            </a:r>
            <a:r>
              <a:rPr lang="ru-RU" sz="1000" i="1" dirty="0" err="1"/>
              <a:t>числі</a:t>
            </a:r>
            <a:r>
              <a:rPr lang="ru-RU" sz="1000" i="1" dirty="0"/>
              <a:t> себе. </a:t>
            </a:r>
            <a:endParaRPr sz="1000" i="1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g328465183b6_0_5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3" name="Google Shape;63;g328465183b6_0_5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sz="1000" i="1" dirty="0">
                <a:solidFill>
                  <a:schemeClr val="dk1"/>
                </a:solidFill>
              </a:rPr>
              <a:t>Коротко </a:t>
            </a:r>
            <a:r>
              <a:rPr lang="ru-RU" sz="1000" i="1" dirty="0" err="1">
                <a:solidFill>
                  <a:schemeClr val="dk1"/>
                </a:solidFill>
              </a:rPr>
              <a:t>кажучи</a:t>
            </a:r>
            <a:r>
              <a:rPr lang="ru-RU" sz="1000" i="1" dirty="0">
                <a:solidFill>
                  <a:schemeClr val="dk1"/>
                </a:solidFill>
              </a:rPr>
              <a:t>, </a:t>
            </a:r>
            <a:r>
              <a:rPr lang="ru-RU" sz="1000" i="1" dirty="0" err="1">
                <a:solidFill>
                  <a:schemeClr val="dk1"/>
                </a:solidFill>
              </a:rPr>
              <a:t>оцінювання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ризиків</a:t>
            </a:r>
            <a:r>
              <a:rPr lang="ru-RU" sz="1000" i="1" dirty="0">
                <a:solidFill>
                  <a:schemeClr val="dk1"/>
                </a:solidFill>
              </a:rPr>
              <a:t> – </a:t>
            </a:r>
            <a:r>
              <a:rPr lang="ru-RU" sz="1000" i="1" dirty="0" err="1">
                <a:solidFill>
                  <a:schemeClr val="dk1"/>
                </a:solidFill>
              </a:rPr>
              <a:t>це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зменшення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небезпеки</a:t>
            </a:r>
            <a:r>
              <a:rPr lang="ru-RU" sz="1000" i="1" dirty="0">
                <a:solidFill>
                  <a:schemeClr val="dk1"/>
                </a:solidFill>
              </a:rPr>
              <a:t> шляхом </a:t>
            </a:r>
            <a:r>
              <a:rPr lang="ru-RU" sz="1000" i="1" dirty="0" err="1">
                <a:solidFill>
                  <a:schemeClr val="dk1"/>
                </a:solidFill>
              </a:rPr>
              <a:t>планування</a:t>
            </a:r>
            <a:r>
              <a:rPr lang="ru-RU" sz="1000" i="1" dirty="0">
                <a:solidFill>
                  <a:schemeClr val="dk1"/>
                </a:solidFill>
              </a:rPr>
              <a:t> та </a:t>
            </a:r>
            <a:r>
              <a:rPr lang="ru-RU" sz="1000" i="1" dirty="0" err="1">
                <a:solidFill>
                  <a:schemeClr val="dk1"/>
                </a:solidFill>
              </a:rPr>
              <a:t>вжиття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відповідних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заходів</a:t>
            </a:r>
            <a:r>
              <a:rPr lang="ru-RU" sz="1000" i="1" dirty="0">
                <a:solidFill>
                  <a:schemeClr val="dk1"/>
                </a:solidFill>
              </a:rPr>
              <a:t>. Ми </a:t>
            </a:r>
            <a:r>
              <a:rPr lang="ru-RU" sz="1000" i="1" dirty="0" err="1">
                <a:solidFill>
                  <a:schemeClr val="dk1"/>
                </a:solidFill>
              </a:rPr>
              <a:t>обговорюватимемо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ці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питання</a:t>
            </a:r>
            <a:r>
              <a:rPr lang="ru-RU" sz="1000" i="1" dirty="0">
                <a:solidFill>
                  <a:schemeClr val="dk1"/>
                </a:solidFill>
              </a:rPr>
              <a:t> в </a:t>
            </a:r>
            <a:r>
              <a:rPr lang="ru-RU" sz="1000" i="1" dirty="0" err="1">
                <a:solidFill>
                  <a:schemeClr val="dk1"/>
                </a:solidFill>
              </a:rPr>
              <a:t>контексті</a:t>
            </a:r>
            <a:r>
              <a:rPr lang="ru-RU" sz="1000" i="1" dirty="0">
                <a:solidFill>
                  <a:schemeClr val="dk1"/>
                </a:solidFill>
              </a:rPr>
              <a:t> прав </a:t>
            </a:r>
            <a:r>
              <a:rPr lang="ru-RU" sz="1000" i="1" dirty="0" err="1">
                <a:solidFill>
                  <a:schemeClr val="dk1"/>
                </a:solidFill>
              </a:rPr>
              <a:t>людини</a:t>
            </a:r>
            <a:r>
              <a:rPr lang="ru-RU" sz="1000" i="1" dirty="0">
                <a:solidFill>
                  <a:schemeClr val="dk1"/>
                </a:solidFill>
              </a:rPr>
              <a:t>, </a:t>
            </a:r>
            <a:r>
              <a:rPr lang="ru-RU" sz="1000" i="1" dirty="0" err="1">
                <a:solidFill>
                  <a:schemeClr val="dk1"/>
                </a:solidFill>
              </a:rPr>
              <a:t>проте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ці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підходи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цілком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застосовні</a:t>
            </a:r>
            <a:r>
              <a:rPr lang="ru-RU" sz="1000" i="1" dirty="0">
                <a:solidFill>
                  <a:schemeClr val="dk1"/>
                </a:solidFill>
              </a:rPr>
              <a:t> й до </a:t>
            </a:r>
            <a:r>
              <a:rPr lang="ru-RU" sz="1000" i="1" dirty="0" err="1">
                <a:solidFill>
                  <a:schemeClr val="dk1"/>
                </a:solidFill>
              </a:rPr>
              <a:t>повсякденних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ситуацій</a:t>
            </a:r>
            <a:r>
              <a:rPr lang="ru-RU" sz="1000" i="1" dirty="0">
                <a:solidFill>
                  <a:schemeClr val="dk1"/>
                </a:solidFill>
              </a:rPr>
              <a:t>.</a:t>
            </a: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sz="1000" i="1" dirty="0" err="1">
                <a:solidFill>
                  <a:schemeClr val="dk1"/>
                </a:solidFill>
              </a:rPr>
              <a:t>Можна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запропонувати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учасникам</a:t>
            </a:r>
            <a:r>
              <a:rPr lang="ru-RU" sz="1000" i="1" dirty="0">
                <a:solidFill>
                  <a:schemeClr val="dk1"/>
                </a:solidFill>
              </a:rPr>
              <a:t>/</a:t>
            </a:r>
            <a:r>
              <a:rPr lang="ru-RU" sz="1000" i="1" dirty="0" err="1">
                <a:solidFill>
                  <a:schemeClr val="dk1"/>
                </a:solidFill>
              </a:rPr>
              <a:t>учасницям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розглянути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ситуацію</a:t>
            </a:r>
            <a:r>
              <a:rPr lang="ru-RU" sz="1000" i="1" dirty="0">
                <a:solidFill>
                  <a:schemeClr val="dk1"/>
                </a:solidFill>
              </a:rPr>
              <a:t>, яку легко </a:t>
            </a:r>
            <a:r>
              <a:rPr lang="ru-RU" sz="1000" i="1" dirty="0" err="1">
                <a:solidFill>
                  <a:schemeClr val="dk1"/>
                </a:solidFill>
              </a:rPr>
              <a:t>уявити</a:t>
            </a:r>
            <a:r>
              <a:rPr lang="ru-RU" sz="1000" i="1" dirty="0">
                <a:solidFill>
                  <a:schemeClr val="dk1"/>
                </a:solidFill>
              </a:rPr>
              <a:t> й </a:t>
            </a:r>
            <a:r>
              <a:rPr lang="ru-RU" sz="1000" i="1" dirty="0" err="1">
                <a:solidFill>
                  <a:schemeClr val="dk1"/>
                </a:solidFill>
              </a:rPr>
              <a:t>оцінити</a:t>
            </a:r>
            <a:r>
              <a:rPr lang="ru-RU" sz="1000" i="1" dirty="0">
                <a:solidFill>
                  <a:schemeClr val="dk1"/>
                </a:solidFill>
              </a:rPr>
              <a:t>. </a:t>
            </a:r>
            <a:r>
              <a:rPr lang="ru-RU" sz="1000" i="1" dirty="0" err="1">
                <a:solidFill>
                  <a:schemeClr val="dk1"/>
                </a:solidFill>
              </a:rPr>
              <a:t>Наприклад</a:t>
            </a:r>
            <a:r>
              <a:rPr lang="ru-RU" sz="1000" i="1" dirty="0">
                <a:solidFill>
                  <a:schemeClr val="dk1"/>
                </a:solidFill>
              </a:rPr>
              <a:t>, «</a:t>
            </a:r>
            <a:r>
              <a:rPr lang="ru-RU" sz="1000" i="1" dirty="0" err="1">
                <a:solidFill>
                  <a:schemeClr val="dk1"/>
                </a:solidFill>
              </a:rPr>
              <a:t>Уявіть</a:t>
            </a:r>
            <a:r>
              <a:rPr lang="ru-RU" sz="1000" i="1" dirty="0">
                <a:solidFill>
                  <a:schemeClr val="dk1"/>
                </a:solidFill>
              </a:rPr>
              <a:t>, </a:t>
            </a:r>
            <a:r>
              <a:rPr lang="ru-RU" sz="1000" i="1" dirty="0" err="1">
                <a:solidFill>
                  <a:schemeClr val="dk1"/>
                </a:solidFill>
              </a:rPr>
              <a:t>що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ви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йдете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гуляти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ввечері</a:t>
            </a:r>
            <a:r>
              <a:rPr lang="ru-RU" sz="1000" i="1" dirty="0">
                <a:solidFill>
                  <a:schemeClr val="dk1"/>
                </a:solidFill>
              </a:rPr>
              <a:t>  в </a:t>
            </a:r>
            <a:r>
              <a:rPr lang="ru-RU" sz="1000" i="1" dirty="0" err="1">
                <a:solidFill>
                  <a:schemeClr val="dk1"/>
                </a:solidFill>
              </a:rPr>
              <a:t>незнайомому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місті</a:t>
            </a:r>
            <a:r>
              <a:rPr lang="ru-RU" sz="1000" i="1" dirty="0">
                <a:solidFill>
                  <a:schemeClr val="dk1"/>
                </a:solidFill>
              </a:rPr>
              <a:t>, </a:t>
            </a:r>
            <a:r>
              <a:rPr lang="ru-RU" sz="1000" i="1" dirty="0" err="1">
                <a:solidFill>
                  <a:schemeClr val="dk1"/>
                </a:solidFill>
              </a:rPr>
              <a:t>щоби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розважитися</a:t>
            </a:r>
            <a:r>
              <a:rPr lang="ru-RU" sz="1000" i="1" dirty="0">
                <a:solidFill>
                  <a:schemeClr val="dk1"/>
                </a:solidFill>
              </a:rPr>
              <a:t>». Запитайте, </a:t>
            </a:r>
            <a:r>
              <a:rPr lang="ru-RU" sz="1000" i="1" dirty="0" err="1">
                <a:solidFill>
                  <a:schemeClr val="dk1"/>
                </a:solidFill>
              </a:rPr>
              <a:t>що</a:t>
            </a:r>
            <a:r>
              <a:rPr lang="ru-RU" sz="1000" i="1" dirty="0">
                <a:solidFill>
                  <a:schemeClr val="dk1"/>
                </a:solidFill>
              </a:rPr>
              <a:t> вони </a:t>
            </a:r>
            <a:r>
              <a:rPr lang="ru-RU" sz="1000" i="1" dirty="0" err="1">
                <a:solidFill>
                  <a:schemeClr val="dk1"/>
                </a:solidFill>
              </a:rPr>
              <a:t>зроблять</a:t>
            </a:r>
            <a:r>
              <a:rPr lang="ru-RU" sz="1000" i="1" dirty="0">
                <a:solidFill>
                  <a:schemeClr val="dk1"/>
                </a:solidFill>
              </a:rPr>
              <a:t>, </a:t>
            </a:r>
            <a:r>
              <a:rPr lang="ru-RU" sz="1000" i="1" dirty="0" err="1">
                <a:solidFill>
                  <a:schemeClr val="dk1"/>
                </a:solidFill>
              </a:rPr>
              <a:t>аби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убезпечити</a:t>
            </a:r>
            <a:r>
              <a:rPr lang="ru-RU" sz="1000" i="1" dirty="0">
                <a:solidFill>
                  <a:schemeClr val="dk1"/>
                </a:solidFill>
              </a:rPr>
              <a:t> себе в </a:t>
            </a:r>
            <a:r>
              <a:rPr lang="ru-RU" sz="1000" i="1" dirty="0" err="1">
                <a:solidFill>
                  <a:schemeClr val="dk1"/>
                </a:solidFill>
              </a:rPr>
              <a:t>такій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ситуації</a:t>
            </a:r>
            <a:r>
              <a:rPr lang="ru-RU" sz="1000" i="1" dirty="0">
                <a:solidFill>
                  <a:schemeClr val="dk1"/>
                </a:solidFill>
              </a:rPr>
              <a:t>. </a:t>
            </a:r>
            <a:r>
              <a:rPr lang="ru-RU" sz="1000" i="1" dirty="0" err="1">
                <a:solidFill>
                  <a:schemeClr val="dk1"/>
                </a:solidFill>
              </a:rPr>
              <a:t>Зверніть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їхню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увагу</a:t>
            </a:r>
            <a:r>
              <a:rPr lang="ru-RU" sz="1000" i="1" dirty="0">
                <a:solidFill>
                  <a:schemeClr val="dk1"/>
                </a:solidFill>
              </a:rPr>
              <a:t> на те, </a:t>
            </a:r>
            <a:r>
              <a:rPr lang="ru-RU" sz="1000" i="1" dirty="0" err="1">
                <a:solidFill>
                  <a:schemeClr val="dk1"/>
                </a:solidFill>
              </a:rPr>
              <a:t>що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їхні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відповіді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описують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способи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зменшення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загроз</a:t>
            </a:r>
            <a:r>
              <a:rPr lang="ru-RU" sz="1000" i="1" dirty="0">
                <a:solidFill>
                  <a:schemeClr val="dk1"/>
                </a:solidFill>
              </a:rPr>
              <a:t>, </a:t>
            </a:r>
            <a:r>
              <a:rPr lang="ru-RU" sz="1000" i="1" dirty="0" err="1">
                <a:solidFill>
                  <a:schemeClr val="dk1"/>
                </a:solidFill>
              </a:rPr>
              <a:t>які</a:t>
            </a:r>
            <a:r>
              <a:rPr lang="ru-RU" sz="1000" i="1" dirty="0">
                <a:solidFill>
                  <a:schemeClr val="dk1"/>
                </a:solidFill>
              </a:rPr>
              <a:t> вони </a:t>
            </a:r>
            <a:r>
              <a:rPr lang="ru-RU" sz="1000" i="1" dirty="0" err="1">
                <a:solidFill>
                  <a:schemeClr val="dk1"/>
                </a:solidFill>
              </a:rPr>
              <a:t>визначили</a:t>
            </a:r>
            <a:r>
              <a:rPr lang="ru-RU" sz="1000" i="1" dirty="0">
                <a:solidFill>
                  <a:schemeClr val="dk1"/>
                </a:solidFill>
              </a:rPr>
              <a:t> та </a:t>
            </a:r>
            <a:r>
              <a:rPr lang="ru-RU" sz="1000" i="1" dirty="0" err="1">
                <a:solidFill>
                  <a:schemeClr val="dk1"/>
                </a:solidFill>
              </a:rPr>
              <a:t>оцінили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ймовірність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їх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настання</a:t>
            </a:r>
            <a:r>
              <a:rPr lang="ru-RU" sz="1000" i="1" dirty="0">
                <a:solidFill>
                  <a:schemeClr val="dk1"/>
                </a:solidFill>
              </a:rPr>
              <a:t>.</a:t>
            </a: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lang="ru-RU" i="1" dirty="0">
              <a:solidFill>
                <a:schemeClr val="dk1"/>
              </a:solidFill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g328465183b6_0_5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9" name="Google Shape;69;g328465183b6_0_5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sz="1000" i="1" dirty="0" err="1">
                <a:solidFill>
                  <a:schemeClr val="dk1"/>
                </a:solidFill>
              </a:rPr>
              <a:t>Матриця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ризиків</a:t>
            </a:r>
            <a:r>
              <a:rPr lang="ru-RU" sz="1000" i="1" dirty="0">
                <a:solidFill>
                  <a:schemeClr val="dk1"/>
                </a:solidFill>
              </a:rPr>
              <a:t> – </a:t>
            </a:r>
            <a:r>
              <a:rPr lang="ru-RU" sz="1000" i="1" dirty="0" err="1">
                <a:solidFill>
                  <a:schemeClr val="dk1"/>
                </a:solidFill>
              </a:rPr>
              <a:t>це</a:t>
            </a:r>
            <a:r>
              <a:rPr lang="ru-RU" sz="1000" i="1" dirty="0">
                <a:solidFill>
                  <a:schemeClr val="dk1"/>
                </a:solidFill>
              </a:rPr>
              <a:t> метод </a:t>
            </a:r>
            <a:r>
              <a:rPr lang="ru-RU" sz="1000" i="1" dirty="0" err="1">
                <a:solidFill>
                  <a:schemeClr val="dk1"/>
                </a:solidFill>
              </a:rPr>
              <a:t>кількісного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оцінювання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ризиків</a:t>
            </a:r>
            <a:r>
              <a:rPr lang="ru-RU" sz="1000" i="1" dirty="0">
                <a:solidFill>
                  <a:schemeClr val="dk1"/>
                </a:solidFill>
              </a:rPr>
              <a:t>, </a:t>
            </a:r>
            <a:r>
              <a:rPr lang="ru-RU" sz="1000" i="1" dirty="0" err="1">
                <a:solidFill>
                  <a:schemeClr val="dk1"/>
                </a:solidFill>
              </a:rPr>
              <a:t>який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дозволяє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зробити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їх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більш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усвідомленими</a:t>
            </a:r>
            <a:r>
              <a:rPr lang="ru-RU" sz="1000" i="1" dirty="0">
                <a:solidFill>
                  <a:schemeClr val="dk1"/>
                </a:solidFill>
              </a:rPr>
              <a:t> та </a:t>
            </a:r>
            <a:r>
              <a:rPr lang="ru-RU" sz="1000" i="1" dirty="0" err="1">
                <a:solidFill>
                  <a:schemeClr val="dk1"/>
                </a:solidFill>
              </a:rPr>
              <a:t>спрощує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їх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сприйняття</a:t>
            </a:r>
            <a:r>
              <a:rPr lang="ru-RU" sz="1000" i="1" dirty="0">
                <a:solidFill>
                  <a:schemeClr val="dk1"/>
                </a:solidFill>
              </a:rPr>
              <a:t>, </a:t>
            </a:r>
            <a:r>
              <a:rPr lang="ru-RU" sz="1000" i="1" dirty="0" err="1">
                <a:solidFill>
                  <a:schemeClr val="dk1"/>
                </a:solidFill>
              </a:rPr>
              <a:t>що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допомагає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спрямовувати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наявні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ресурси</a:t>
            </a:r>
            <a:r>
              <a:rPr lang="ru-RU" sz="1000" i="1" dirty="0">
                <a:solidFill>
                  <a:schemeClr val="dk1"/>
                </a:solidFill>
              </a:rPr>
              <a:t> на </a:t>
            </a:r>
            <a:r>
              <a:rPr lang="ru-RU" sz="1000" i="1" dirty="0" err="1">
                <a:solidFill>
                  <a:schemeClr val="dk1"/>
                </a:solidFill>
              </a:rPr>
              <a:t>найвищі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ризики</a:t>
            </a:r>
            <a:r>
              <a:rPr lang="ru-RU" sz="1000" i="1" dirty="0">
                <a:solidFill>
                  <a:schemeClr val="dk1"/>
                </a:solidFill>
              </a:rPr>
              <a:t>. У </a:t>
            </a:r>
            <a:r>
              <a:rPr lang="ru-RU" sz="1000" i="1" dirty="0" err="1">
                <a:solidFill>
                  <a:schemeClr val="dk1"/>
                </a:solidFill>
              </a:rPr>
              <a:t>певній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ситуації</a:t>
            </a:r>
            <a:r>
              <a:rPr lang="ru-RU" sz="1000" i="1" dirty="0">
                <a:solidFill>
                  <a:schemeClr val="dk1"/>
                </a:solidFill>
              </a:rPr>
              <a:t>, </a:t>
            </a:r>
            <a:r>
              <a:rPr lang="ru-RU" sz="1000" i="1" dirty="0" err="1">
                <a:solidFill>
                  <a:schemeClr val="dk1"/>
                </a:solidFill>
              </a:rPr>
              <a:t>дійсно</a:t>
            </a:r>
            <a:r>
              <a:rPr lang="ru-RU" sz="1000" i="1" dirty="0">
                <a:solidFill>
                  <a:schemeClr val="dk1"/>
                </a:solidFill>
              </a:rPr>
              <a:t>, </a:t>
            </a:r>
            <a:r>
              <a:rPr lang="ru-RU" sz="1000" i="1" dirty="0" err="1">
                <a:solidFill>
                  <a:schemeClr val="dk1"/>
                </a:solidFill>
              </a:rPr>
              <a:t>багато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що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може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відбутися</a:t>
            </a:r>
            <a:r>
              <a:rPr lang="ru-RU" sz="1000" i="1" dirty="0">
                <a:solidFill>
                  <a:schemeClr val="dk1"/>
                </a:solidFill>
              </a:rPr>
              <a:t>, </a:t>
            </a:r>
            <a:r>
              <a:rPr lang="ru-RU" sz="1000" i="1" dirty="0" err="1">
                <a:solidFill>
                  <a:schemeClr val="dk1"/>
                </a:solidFill>
              </a:rPr>
              <a:t>проте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ймовірність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настання</a:t>
            </a:r>
            <a:r>
              <a:rPr lang="ru-RU" sz="1000" i="1" dirty="0">
                <a:solidFill>
                  <a:schemeClr val="dk1"/>
                </a:solidFill>
              </a:rPr>
              <a:t> таких </a:t>
            </a:r>
            <a:r>
              <a:rPr lang="ru-RU" sz="1000" i="1" dirty="0" err="1">
                <a:solidFill>
                  <a:schemeClr val="dk1"/>
                </a:solidFill>
              </a:rPr>
              <a:t>небажаних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подій</a:t>
            </a:r>
            <a:r>
              <a:rPr lang="ru-RU" sz="1000" i="1" dirty="0">
                <a:solidFill>
                  <a:schemeClr val="dk1"/>
                </a:solidFill>
              </a:rPr>
              <a:t> є </a:t>
            </a:r>
            <a:r>
              <a:rPr lang="ru-RU" sz="1000" i="1" dirty="0" err="1">
                <a:solidFill>
                  <a:schemeClr val="dk1"/>
                </a:solidFill>
              </a:rPr>
              <a:t>різною</a:t>
            </a:r>
            <a:r>
              <a:rPr lang="ru-RU" sz="1000" i="1" dirty="0">
                <a:solidFill>
                  <a:schemeClr val="dk1"/>
                </a:solidFill>
              </a:rPr>
              <a:t>. </a:t>
            </a:r>
            <a:r>
              <a:rPr lang="ru-RU" sz="1000" i="1" dirty="0" err="1">
                <a:solidFill>
                  <a:schemeClr val="dk1"/>
                </a:solidFill>
              </a:rPr>
              <a:t>Крім</a:t>
            </a:r>
            <a:r>
              <a:rPr lang="ru-RU" sz="1000" i="1" dirty="0">
                <a:solidFill>
                  <a:schemeClr val="dk1"/>
                </a:solidFill>
              </a:rPr>
              <a:t> того, шкода </a:t>
            </a:r>
            <a:r>
              <a:rPr lang="ru-RU" sz="1000" i="1" dirty="0" err="1">
                <a:solidFill>
                  <a:schemeClr val="dk1"/>
                </a:solidFill>
              </a:rPr>
              <a:t>від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деякий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подій</a:t>
            </a:r>
            <a:r>
              <a:rPr lang="ru-RU" sz="1000" i="1" dirty="0">
                <a:solidFill>
                  <a:schemeClr val="dk1"/>
                </a:solidFill>
              </a:rPr>
              <a:t> буде </a:t>
            </a:r>
            <a:r>
              <a:rPr lang="ru-RU" sz="1000" i="1" dirty="0" err="1">
                <a:solidFill>
                  <a:schemeClr val="dk1"/>
                </a:solidFill>
              </a:rPr>
              <a:t>набагато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серйозніше</a:t>
            </a:r>
            <a:r>
              <a:rPr lang="ru-RU" sz="1000" i="1" dirty="0">
                <a:solidFill>
                  <a:schemeClr val="dk1"/>
                </a:solidFill>
              </a:rPr>
              <a:t>, </a:t>
            </a:r>
            <a:r>
              <a:rPr lang="ru-RU" sz="1000" i="1" dirty="0" err="1">
                <a:solidFill>
                  <a:schemeClr val="dk1"/>
                </a:solidFill>
              </a:rPr>
              <a:t>ніж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від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інших</a:t>
            </a:r>
            <a:r>
              <a:rPr lang="ru-RU" sz="1000" i="1" dirty="0">
                <a:solidFill>
                  <a:schemeClr val="dk1"/>
                </a:solidFill>
              </a:rPr>
              <a:t>. </a:t>
            </a:r>
            <a:r>
              <a:rPr lang="ru-RU" sz="1000" i="1" dirty="0" err="1">
                <a:solidFill>
                  <a:schemeClr val="dk1"/>
                </a:solidFill>
              </a:rPr>
              <a:t>Скласти</a:t>
            </a:r>
            <a:r>
              <a:rPr lang="ru-RU" sz="1000" i="1" dirty="0">
                <a:solidFill>
                  <a:schemeClr val="dk1"/>
                </a:solidFill>
              </a:rPr>
              <a:t> план на </a:t>
            </a:r>
            <a:r>
              <a:rPr lang="ru-RU" sz="1000" i="1" dirty="0" err="1">
                <a:solidFill>
                  <a:schemeClr val="dk1"/>
                </a:solidFill>
              </a:rPr>
              <a:t>всі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випадки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життя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неможливо</a:t>
            </a:r>
            <a:r>
              <a:rPr lang="ru-RU" sz="1000" i="1" dirty="0">
                <a:solidFill>
                  <a:schemeClr val="dk1"/>
                </a:solidFill>
              </a:rPr>
              <a:t> – </a:t>
            </a:r>
            <a:r>
              <a:rPr lang="ru-RU" sz="1000" i="1" dirty="0" err="1">
                <a:solidFill>
                  <a:schemeClr val="dk1"/>
                </a:solidFill>
              </a:rPr>
              <a:t>матриця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допомагає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краще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визначити</a:t>
            </a:r>
            <a:r>
              <a:rPr lang="ru-RU" sz="1000" i="1" dirty="0">
                <a:solidFill>
                  <a:schemeClr val="dk1"/>
                </a:solidFill>
              </a:rPr>
              <a:t>, </a:t>
            </a:r>
            <a:r>
              <a:rPr lang="ru-RU" sz="1000" i="1" dirty="0" err="1">
                <a:solidFill>
                  <a:schemeClr val="dk1"/>
                </a:solidFill>
              </a:rPr>
              <a:t>звідки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саме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виходить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серйозна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загроза</a:t>
            </a:r>
            <a:r>
              <a:rPr lang="ru-RU" sz="1000" i="1" dirty="0">
                <a:solidFill>
                  <a:schemeClr val="dk1"/>
                </a:solidFill>
              </a:rPr>
              <a:t>. </a:t>
            </a: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sz="1000" i="1" dirty="0" err="1">
                <a:solidFill>
                  <a:schemeClr val="dk1"/>
                </a:solidFill>
              </a:rPr>
              <a:t>Працюючи</a:t>
            </a:r>
            <a:r>
              <a:rPr lang="ru-RU" sz="1000" i="1" dirty="0">
                <a:solidFill>
                  <a:schemeClr val="dk1"/>
                </a:solidFill>
              </a:rPr>
              <a:t> у </a:t>
            </a:r>
            <a:r>
              <a:rPr lang="ru-RU" sz="1000" i="1" dirty="0" err="1">
                <a:solidFill>
                  <a:schemeClr val="dk1"/>
                </a:solidFill>
              </a:rPr>
              <a:t>групі</a:t>
            </a:r>
            <a:r>
              <a:rPr lang="ru-RU" sz="1000" i="1" dirty="0">
                <a:solidFill>
                  <a:schemeClr val="dk1"/>
                </a:solidFill>
              </a:rPr>
              <a:t>, </a:t>
            </a:r>
            <a:r>
              <a:rPr lang="ru-RU" sz="1000" i="1" dirty="0" err="1">
                <a:solidFill>
                  <a:schemeClr val="dk1"/>
                </a:solidFill>
              </a:rPr>
              <a:t>можна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переглянути</a:t>
            </a:r>
            <a:r>
              <a:rPr lang="ru-RU" sz="1000" i="1" dirty="0">
                <a:solidFill>
                  <a:schemeClr val="dk1"/>
                </a:solidFill>
              </a:rPr>
              <a:t> приклад з </a:t>
            </a:r>
            <a:r>
              <a:rPr lang="ru-RU" sz="1000" i="1" dirty="0" err="1">
                <a:solidFill>
                  <a:schemeClr val="dk1"/>
                </a:solidFill>
              </a:rPr>
              <a:t>попереднього</a:t>
            </a:r>
            <a:r>
              <a:rPr lang="ru-RU" sz="1000" i="1" dirty="0">
                <a:solidFill>
                  <a:schemeClr val="dk1"/>
                </a:solidFill>
              </a:rPr>
              <a:t> слайду й </a:t>
            </a:r>
            <a:r>
              <a:rPr lang="ru-RU" sz="1000" i="1" dirty="0" err="1">
                <a:solidFill>
                  <a:schemeClr val="dk1"/>
                </a:solidFill>
              </a:rPr>
              <a:t>обговорити</a:t>
            </a:r>
            <a:r>
              <a:rPr lang="ru-RU" sz="1000" i="1" dirty="0">
                <a:solidFill>
                  <a:schemeClr val="dk1"/>
                </a:solidFill>
              </a:rPr>
              <a:t>, де на </a:t>
            </a:r>
            <a:r>
              <a:rPr lang="ru-RU" sz="1000" i="1" dirty="0" err="1">
                <a:solidFill>
                  <a:schemeClr val="dk1"/>
                </a:solidFill>
              </a:rPr>
              <a:t>цій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матриці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розмістяться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різні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ризики</a:t>
            </a:r>
            <a:r>
              <a:rPr lang="ru-RU" sz="1000" i="1" dirty="0">
                <a:solidFill>
                  <a:schemeClr val="dk1"/>
                </a:solidFill>
              </a:rPr>
              <a:t>, </a:t>
            </a:r>
            <a:r>
              <a:rPr lang="ru-RU" sz="1000" i="1" dirty="0" err="1">
                <a:solidFill>
                  <a:schemeClr val="dk1"/>
                </a:solidFill>
              </a:rPr>
              <a:t>названі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учасниками</a:t>
            </a:r>
            <a:r>
              <a:rPr lang="ru-RU" sz="1000" i="1" dirty="0">
                <a:solidFill>
                  <a:schemeClr val="dk1"/>
                </a:solidFill>
              </a:rPr>
              <a:t>/</a:t>
            </a:r>
            <a:r>
              <a:rPr lang="ru-RU" sz="1000" i="1" dirty="0" err="1">
                <a:solidFill>
                  <a:schemeClr val="dk1"/>
                </a:solidFill>
              </a:rPr>
              <a:t>учасницями</a:t>
            </a:r>
            <a:r>
              <a:rPr lang="ru-RU" sz="1000" i="1" dirty="0">
                <a:solidFill>
                  <a:schemeClr val="dk1"/>
                </a:solidFill>
              </a:rPr>
              <a:t>. </a:t>
            </a:r>
            <a:r>
              <a:rPr lang="ru-RU" sz="1000" i="1" dirty="0" err="1">
                <a:solidFill>
                  <a:schemeClr val="dk1"/>
                </a:solidFill>
              </a:rPr>
              <a:t>Можна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навіть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включити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декілька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вигаданих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ризиків</a:t>
            </a:r>
            <a:r>
              <a:rPr lang="ru-RU" sz="1000" i="1" dirty="0">
                <a:solidFill>
                  <a:schemeClr val="dk1"/>
                </a:solidFill>
              </a:rPr>
              <a:t>, </a:t>
            </a:r>
            <a:r>
              <a:rPr lang="ru-RU" sz="1000" i="1" dirty="0" err="1">
                <a:solidFill>
                  <a:schemeClr val="dk1"/>
                </a:solidFill>
              </a:rPr>
              <a:t>щоб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показати</a:t>
            </a:r>
            <a:r>
              <a:rPr lang="ru-RU" sz="1000" i="1" dirty="0">
                <a:solidFill>
                  <a:schemeClr val="dk1"/>
                </a:solidFill>
              </a:rPr>
              <a:t>, як </a:t>
            </a:r>
            <a:r>
              <a:rPr lang="ru-RU" sz="1000" i="1" dirty="0" err="1">
                <a:solidFill>
                  <a:schemeClr val="dk1"/>
                </a:solidFill>
              </a:rPr>
              <a:t>їх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оцінити</a:t>
            </a:r>
            <a:r>
              <a:rPr lang="ru-RU" sz="1000" i="1" dirty="0">
                <a:solidFill>
                  <a:schemeClr val="dk1"/>
                </a:solidFill>
              </a:rPr>
              <a:t> за шкалою </a:t>
            </a:r>
            <a:r>
              <a:rPr lang="ru-RU" sz="1000" i="1" dirty="0" err="1">
                <a:solidFill>
                  <a:schemeClr val="dk1"/>
                </a:solidFill>
              </a:rPr>
              <a:t>імовірності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настання</a:t>
            </a:r>
            <a:r>
              <a:rPr lang="ru-RU" sz="1000" i="1" dirty="0">
                <a:solidFill>
                  <a:schemeClr val="dk1"/>
                </a:solidFill>
              </a:rPr>
              <a:t> та за шкалою </a:t>
            </a:r>
            <a:r>
              <a:rPr lang="ru-RU" sz="1000" i="1" dirty="0" err="1">
                <a:solidFill>
                  <a:schemeClr val="dk1"/>
                </a:solidFill>
              </a:rPr>
              <a:t>серйозності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наслідків</a:t>
            </a:r>
            <a:r>
              <a:rPr lang="ru-RU" sz="1000" i="1" dirty="0">
                <a:solidFill>
                  <a:schemeClr val="dk1"/>
                </a:solidFill>
              </a:rPr>
              <a:t>. </a:t>
            </a:r>
            <a:r>
              <a:rPr lang="ru-RU" sz="1000" i="1" dirty="0" err="1">
                <a:solidFill>
                  <a:schemeClr val="dk1"/>
                </a:solidFill>
              </a:rPr>
              <a:t>Наприклад</a:t>
            </a:r>
            <a:r>
              <a:rPr lang="ru-RU" sz="1000" i="1" dirty="0">
                <a:solidFill>
                  <a:schemeClr val="dk1"/>
                </a:solidFill>
              </a:rPr>
              <a:t>, як </a:t>
            </a:r>
            <a:r>
              <a:rPr lang="ru-RU" sz="1000" i="1" dirty="0" err="1">
                <a:solidFill>
                  <a:schemeClr val="dk1"/>
                </a:solidFill>
              </a:rPr>
              <a:t>виглядатиме</a:t>
            </a:r>
            <a:r>
              <a:rPr lang="ru-RU" sz="1000" i="1" dirty="0">
                <a:solidFill>
                  <a:schemeClr val="dk1"/>
                </a:solidFill>
              </a:rPr>
              <a:t> «</a:t>
            </a:r>
            <a:r>
              <a:rPr lang="ru-RU" sz="1000" i="1" dirty="0" err="1">
                <a:solidFill>
                  <a:schemeClr val="dk1"/>
                </a:solidFill>
              </a:rPr>
              <a:t>дуже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ймовірний</a:t>
            </a:r>
            <a:r>
              <a:rPr lang="ru-RU" sz="1000" i="1" dirty="0">
                <a:solidFill>
                  <a:schemeClr val="dk1"/>
                </a:solidFill>
              </a:rPr>
              <a:t>, </a:t>
            </a:r>
            <a:r>
              <a:rPr lang="ru-RU" sz="1000" i="1" dirty="0" err="1">
                <a:solidFill>
                  <a:schemeClr val="dk1"/>
                </a:solidFill>
              </a:rPr>
              <a:t>незначний</a:t>
            </a:r>
            <a:r>
              <a:rPr lang="ru-RU" sz="1000" i="1" dirty="0">
                <a:solidFill>
                  <a:schemeClr val="dk1"/>
                </a:solidFill>
              </a:rPr>
              <a:t>» </a:t>
            </a:r>
            <a:r>
              <a:rPr lang="ru-RU" sz="1000" i="1" dirty="0" err="1">
                <a:solidFill>
                  <a:schemeClr val="dk1"/>
                </a:solidFill>
              </a:rPr>
              <a:t>чи</a:t>
            </a:r>
            <a:r>
              <a:rPr lang="ru-RU" sz="1000" i="1" dirty="0">
                <a:solidFill>
                  <a:schemeClr val="dk1"/>
                </a:solidFill>
              </a:rPr>
              <a:t> «</a:t>
            </a:r>
            <a:r>
              <a:rPr lang="ru-RU" sz="1000" i="1" dirty="0" err="1">
                <a:solidFill>
                  <a:schemeClr val="dk1"/>
                </a:solidFill>
              </a:rPr>
              <a:t>малоймовірний</a:t>
            </a:r>
            <a:r>
              <a:rPr lang="ru-RU" sz="1000" i="1" dirty="0">
                <a:solidFill>
                  <a:schemeClr val="dk1"/>
                </a:solidFill>
              </a:rPr>
              <a:t>, </a:t>
            </a:r>
            <a:r>
              <a:rPr lang="ru-RU" sz="1000" i="1" dirty="0" err="1">
                <a:solidFill>
                  <a:schemeClr val="dk1"/>
                </a:solidFill>
              </a:rPr>
              <a:t>катастрофічний</a:t>
            </a:r>
            <a:r>
              <a:rPr lang="ru-RU" sz="1000" i="1" dirty="0">
                <a:solidFill>
                  <a:schemeClr val="dk1"/>
                </a:solidFill>
              </a:rPr>
              <a:t>» </a:t>
            </a:r>
            <a:r>
              <a:rPr lang="ru-RU" sz="1000" i="1" dirty="0" err="1">
                <a:solidFill>
                  <a:schemeClr val="dk1"/>
                </a:solidFill>
              </a:rPr>
              <a:t>ризик</a:t>
            </a:r>
            <a:r>
              <a:rPr lang="ru-RU" sz="1000" i="1" dirty="0">
                <a:solidFill>
                  <a:schemeClr val="dk1"/>
                </a:solidFill>
              </a:rPr>
              <a:t>. </a:t>
            </a: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sz="1000" i="1" dirty="0" err="1">
                <a:solidFill>
                  <a:schemeClr val="dk1"/>
                </a:solidFill>
              </a:rPr>
              <a:t>Приклади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ризиків</a:t>
            </a:r>
            <a:r>
              <a:rPr lang="ru-RU" sz="1000" i="1" dirty="0">
                <a:solidFill>
                  <a:schemeClr val="dk1"/>
                </a:solidFill>
              </a:rPr>
              <a:t>: </a:t>
            </a: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sz="1000" i="1" dirty="0">
                <a:solidFill>
                  <a:schemeClr val="dk1"/>
                </a:solidFill>
              </a:rPr>
              <a:t>-</a:t>
            </a:r>
            <a:r>
              <a:rPr lang="en-US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Фізичні</a:t>
            </a:r>
            <a:r>
              <a:rPr lang="ru-RU" sz="1000" i="1" dirty="0">
                <a:solidFill>
                  <a:schemeClr val="dk1"/>
                </a:solidFill>
              </a:rPr>
              <a:t>: </a:t>
            </a:r>
            <a:r>
              <a:rPr lang="ru-RU" sz="1000" i="1" dirty="0" err="1">
                <a:solidFill>
                  <a:schemeClr val="dk1"/>
                </a:solidFill>
              </a:rPr>
              <a:t>ризик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піддатися</a:t>
            </a:r>
            <a:r>
              <a:rPr lang="ru-RU" sz="1000" i="1" dirty="0">
                <a:solidFill>
                  <a:schemeClr val="dk1"/>
                </a:solidFill>
              </a:rPr>
              <a:t> нападу через вашу роботу;</a:t>
            </a: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sz="1000" i="1" dirty="0">
                <a:solidFill>
                  <a:schemeClr val="dk1"/>
                </a:solidFill>
              </a:rPr>
              <a:t>-</a:t>
            </a:r>
            <a:r>
              <a:rPr lang="en-US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Цифрові</a:t>
            </a:r>
            <a:r>
              <a:rPr lang="ru-RU" sz="1000" i="1" dirty="0">
                <a:solidFill>
                  <a:schemeClr val="dk1"/>
                </a:solidFill>
              </a:rPr>
              <a:t>: </a:t>
            </a:r>
            <a:r>
              <a:rPr lang="ru-RU" sz="1000" i="1" dirty="0" err="1">
                <a:solidFill>
                  <a:schemeClr val="dk1"/>
                </a:solidFill>
              </a:rPr>
              <a:t>ризик</a:t>
            </a:r>
            <a:r>
              <a:rPr lang="ru-RU" sz="1000" i="1" dirty="0">
                <a:solidFill>
                  <a:schemeClr val="dk1"/>
                </a:solidFill>
              </a:rPr>
              <a:t> злому </a:t>
            </a:r>
            <a:r>
              <a:rPr lang="ru-RU" sz="1000" i="1" dirty="0" err="1">
                <a:solidFill>
                  <a:schemeClr val="dk1"/>
                </a:solidFill>
              </a:rPr>
              <a:t>файлів</a:t>
            </a:r>
            <a:r>
              <a:rPr lang="ru-RU" sz="1000" i="1" dirty="0">
                <a:solidFill>
                  <a:schemeClr val="dk1"/>
                </a:solidFill>
              </a:rPr>
              <a:t>;</a:t>
            </a: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sz="1000" i="1" dirty="0">
                <a:solidFill>
                  <a:schemeClr val="dk1"/>
                </a:solidFill>
              </a:rPr>
              <a:t>-</a:t>
            </a:r>
            <a:r>
              <a:rPr lang="en-US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Психологічні</a:t>
            </a:r>
            <a:r>
              <a:rPr lang="ru-RU" sz="1000" i="1" dirty="0">
                <a:solidFill>
                  <a:schemeClr val="dk1"/>
                </a:solidFill>
              </a:rPr>
              <a:t>: </a:t>
            </a:r>
            <a:r>
              <a:rPr lang="ru-RU" sz="1000" i="1" dirty="0" err="1">
                <a:solidFill>
                  <a:schemeClr val="dk1"/>
                </a:solidFill>
              </a:rPr>
              <a:t>ризик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професійного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вигорання</a:t>
            </a:r>
            <a:r>
              <a:rPr lang="ru-RU" sz="1000" i="1" dirty="0">
                <a:solidFill>
                  <a:schemeClr val="dk1"/>
                </a:solidFill>
              </a:rPr>
              <a:t> через </a:t>
            </a:r>
            <a:r>
              <a:rPr lang="ru-RU" sz="1000" i="1" dirty="0" err="1">
                <a:solidFill>
                  <a:schemeClr val="dk1"/>
                </a:solidFill>
              </a:rPr>
              <a:t>надмірне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навантаження</a:t>
            </a:r>
            <a:r>
              <a:rPr lang="ru-RU" sz="1000" i="1" dirty="0">
                <a:solidFill>
                  <a:schemeClr val="dk1"/>
                </a:solidFill>
              </a:rPr>
              <a:t>. </a:t>
            </a: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g328465183b6_0_6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" name="Google Shape;76;g328465183b6_0_6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sz="1000" i="1" dirty="0" err="1">
                <a:solidFill>
                  <a:schemeClr val="dk1"/>
                </a:solidFill>
              </a:rPr>
              <a:t>Інтерв'ю</a:t>
            </a:r>
            <a:r>
              <a:rPr lang="ru-RU" sz="1000" i="1" dirty="0">
                <a:solidFill>
                  <a:schemeClr val="dk1"/>
                </a:solidFill>
              </a:rPr>
              <a:t> – один </a:t>
            </a:r>
            <a:r>
              <a:rPr lang="ru-RU" sz="1000" i="1" dirty="0" err="1">
                <a:solidFill>
                  <a:schemeClr val="dk1"/>
                </a:solidFill>
              </a:rPr>
              <a:t>із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найпоширеніших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способів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збирання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інформації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правозахисниками</a:t>
            </a:r>
            <a:r>
              <a:rPr lang="ru-RU" sz="1000" i="1" dirty="0">
                <a:solidFill>
                  <a:schemeClr val="dk1"/>
                </a:solidFill>
              </a:rPr>
              <a:t>. </a:t>
            </a:r>
            <a:r>
              <a:rPr lang="ru-RU" sz="1000" i="1" dirty="0" err="1">
                <a:solidFill>
                  <a:schemeClr val="dk1"/>
                </a:solidFill>
              </a:rPr>
              <a:t>Наявність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установленої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процедури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проведення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інтерв’ю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дозволяє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досягти</a:t>
            </a:r>
            <a:r>
              <a:rPr lang="ru-RU" sz="1000" i="1" dirty="0">
                <a:solidFill>
                  <a:schemeClr val="dk1"/>
                </a:solidFill>
              </a:rPr>
              <a:t> балансу </a:t>
            </a:r>
            <a:r>
              <a:rPr lang="ru-RU" sz="1000" i="1" dirty="0" err="1">
                <a:solidFill>
                  <a:schemeClr val="dk1"/>
                </a:solidFill>
              </a:rPr>
              <a:t>між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отриманням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достовірних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даних</a:t>
            </a:r>
            <a:r>
              <a:rPr lang="ru-RU" sz="1000" i="1" dirty="0">
                <a:solidFill>
                  <a:schemeClr val="dk1"/>
                </a:solidFill>
              </a:rPr>
              <a:t> та </a:t>
            </a:r>
            <a:r>
              <a:rPr lang="ru-RU" sz="1000" i="1" dirty="0" err="1">
                <a:solidFill>
                  <a:schemeClr val="dk1"/>
                </a:solidFill>
              </a:rPr>
              <a:t>забезпеченням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добробуту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опитуваної</a:t>
            </a:r>
            <a:r>
              <a:rPr lang="ru-RU" sz="1000" i="1" dirty="0">
                <a:solidFill>
                  <a:schemeClr val="dk1"/>
                </a:solidFill>
              </a:rPr>
              <a:t> особи. </a:t>
            </a:r>
            <a:r>
              <a:rPr lang="ru-RU" sz="1000" i="1" dirty="0" err="1">
                <a:solidFill>
                  <a:schemeClr val="dk1"/>
                </a:solidFill>
              </a:rPr>
              <a:t>Поясніть</a:t>
            </a:r>
            <a:r>
              <a:rPr lang="ru-RU" sz="1000" i="1" dirty="0">
                <a:solidFill>
                  <a:schemeClr val="dk1"/>
                </a:solidFill>
              </a:rPr>
              <a:t>, </a:t>
            </a:r>
            <a:r>
              <a:rPr lang="ru-RU" sz="1000" i="1" dirty="0" err="1">
                <a:solidFill>
                  <a:schemeClr val="dk1"/>
                </a:solidFill>
              </a:rPr>
              <a:t>що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en-GB" sz="1000" i="1" dirty="0">
                <a:solidFill>
                  <a:schemeClr val="dk1"/>
                </a:solidFill>
              </a:rPr>
              <a:t>PEACE – </a:t>
            </a:r>
            <a:r>
              <a:rPr lang="ru-RU" sz="1000" i="1" dirty="0" err="1">
                <a:solidFill>
                  <a:schemeClr val="dk1"/>
                </a:solidFill>
              </a:rPr>
              <a:t>це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абревіатура</a:t>
            </a:r>
            <a:r>
              <a:rPr lang="ru-RU" sz="1000" i="1" dirty="0">
                <a:solidFill>
                  <a:schemeClr val="dk1"/>
                </a:solidFill>
              </a:rPr>
              <a:t> з </a:t>
            </a:r>
            <a:r>
              <a:rPr lang="ru-RU" sz="1000" i="1" dirty="0" err="1">
                <a:solidFill>
                  <a:schemeClr val="dk1"/>
                </a:solidFill>
              </a:rPr>
              <a:t>перших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літер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слів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англійською</a:t>
            </a:r>
            <a:r>
              <a:rPr lang="ru-RU" sz="1000" i="1" dirty="0">
                <a:solidFill>
                  <a:schemeClr val="dk1"/>
                </a:solidFill>
              </a:rPr>
              <a:t> мовою, </a:t>
            </a:r>
            <a:r>
              <a:rPr lang="ru-RU" sz="1000" i="1" dirty="0" err="1">
                <a:solidFill>
                  <a:schemeClr val="dk1"/>
                </a:solidFill>
              </a:rPr>
              <a:t>що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описують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послідовні</a:t>
            </a:r>
            <a:r>
              <a:rPr lang="ru-RU" sz="1000" i="1" dirty="0">
                <a:solidFill>
                  <a:schemeClr val="dk1"/>
                </a:solidFill>
              </a:rPr>
              <a:t> кроки в </a:t>
            </a:r>
            <a:r>
              <a:rPr lang="ru-RU" sz="1000" i="1" dirty="0" err="1">
                <a:solidFill>
                  <a:schemeClr val="dk1"/>
                </a:solidFill>
              </a:rPr>
              <a:t>ефективному</a:t>
            </a:r>
            <a:r>
              <a:rPr lang="ru-RU" sz="1000" i="1" dirty="0">
                <a:solidFill>
                  <a:schemeClr val="dk1"/>
                </a:solidFill>
              </a:rPr>
              <a:t> й </a:t>
            </a:r>
            <a:r>
              <a:rPr lang="ru-RU" sz="1000" i="1" dirty="0" err="1">
                <a:solidFill>
                  <a:schemeClr val="dk1"/>
                </a:solidFill>
              </a:rPr>
              <a:t>етичному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проведенні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інтерв'ю</a:t>
            </a:r>
            <a:r>
              <a:rPr lang="ru-RU" sz="1000" i="1" dirty="0">
                <a:solidFill>
                  <a:schemeClr val="dk1"/>
                </a:solidFill>
              </a:rPr>
              <a:t>.</a:t>
            </a: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sz="1000" i="1" dirty="0" err="1">
                <a:solidFill>
                  <a:schemeClr val="dk1"/>
                </a:solidFill>
              </a:rPr>
              <a:t>Планування</a:t>
            </a:r>
            <a:r>
              <a:rPr lang="ru-RU" sz="1000" i="1" dirty="0">
                <a:solidFill>
                  <a:schemeClr val="dk1"/>
                </a:solidFill>
              </a:rPr>
              <a:t> та </a:t>
            </a:r>
            <a:r>
              <a:rPr lang="ru-RU" sz="1000" i="1" dirty="0" err="1">
                <a:solidFill>
                  <a:schemeClr val="dk1"/>
                </a:solidFill>
              </a:rPr>
              <a:t>підготовка</a:t>
            </a:r>
            <a:r>
              <a:rPr lang="ru-RU" sz="1000" i="1" dirty="0">
                <a:solidFill>
                  <a:schemeClr val="dk1"/>
                </a:solidFill>
              </a:rPr>
              <a:t> – </a:t>
            </a:r>
            <a:r>
              <a:rPr lang="ru-RU" sz="1000" i="1" dirty="0" err="1">
                <a:solidFill>
                  <a:schemeClr val="dk1"/>
                </a:solidFill>
              </a:rPr>
              <a:t>попереднє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визначення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чітких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цілей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інтерв'ю</a:t>
            </a:r>
            <a:r>
              <a:rPr lang="ru-RU" sz="1000" i="1" dirty="0">
                <a:solidFill>
                  <a:schemeClr val="dk1"/>
                </a:solidFill>
              </a:rPr>
              <a:t> і </a:t>
            </a:r>
            <a:r>
              <a:rPr lang="ru-RU" sz="1000" i="1" dirty="0" err="1">
                <a:solidFill>
                  <a:schemeClr val="dk1"/>
                </a:solidFill>
              </a:rPr>
              <a:t>ретельний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аналіз</a:t>
            </a:r>
            <a:r>
              <a:rPr lang="ru-RU" sz="1000" i="1" dirty="0">
                <a:solidFill>
                  <a:schemeClr val="dk1"/>
                </a:solidFill>
              </a:rPr>
              <a:t> потреб </a:t>
            </a:r>
            <a:r>
              <a:rPr lang="ru-RU" sz="1000" i="1" dirty="0" err="1">
                <a:solidFill>
                  <a:schemeClr val="dk1"/>
                </a:solidFill>
              </a:rPr>
              <a:t>опитуваної</a:t>
            </a:r>
            <a:r>
              <a:rPr lang="ru-RU" sz="1000" i="1" dirty="0">
                <a:solidFill>
                  <a:schemeClr val="dk1"/>
                </a:solidFill>
              </a:rPr>
              <a:t> особи та проблем, </a:t>
            </a:r>
            <a:r>
              <a:rPr lang="ru-RU" sz="1000" i="1" dirty="0" err="1">
                <a:solidFill>
                  <a:schemeClr val="dk1"/>
                </a:solidFill>
              </a:rPr>
              <a:t>що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можуть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виникнути</a:t>
            </a:r>
            <a:r>
              <a:rPr lang="ru-RU" sz="1000" i="1" dirty="0">
                <a:solidFill>
                  <a:schemeClr val="dk1"/>
                </a:solidFill>
              </a:rPr>
              <a:t>.</a:t>
            </a: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sz="1000" i="1" dirty="0" err="1">
                <a:solidFill>
                  <a:schemeClr val="dk1"/>
                </a:solidFill>
              </a:rPr>
              <a:t>Встановлення</a:t>
            </a:r>
            <a:r>
              <a:rPr lang="ru-RU" sz="1000" i="1" dirty="0">
                <a:solidFill>
                  <a:schemeClr val="dk1"/>
                </a:solidFill>
              </a:rPr>
              <a:t> контакту та </a:t>
            </a:r>
            <a:r>
              <a:rPr lang="ru-RU" sz="1000" i="1" dirty="0" err="1">
                <a:solidFill>
                  <a:schemeClr val="dk1"/>
                </a:solidFill>
              </a:rPr>
              <a:t>роз’яснення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процедури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означає</a:t>
            </a:r>
            <a:r>
              <a:rPr lang="ru-RU" sz="1000" i="1" dirty="0">
                <a:solidFill>
                  <a:schemeClr val="dk1"/>
                </a:solidFill>
              </a:rPr>
              <a:t>, </a:t>
            </a:r>
            <a:r>
              <a:rPr lang="ru-RU" sz="1000" i="1" dirty="0" err="1">
                <a:solidFill>
                  <a:schemeClr val="dk1"/>
                </a:solidFill>
              </a:rPr>
              <a:t>що</a:t>
            </a:r>
            <a:r>
              <a:rPr lang="ru-RU" sz="1000" i="1" dirty="0">
                <a:solidFill>
                  <a:schemeClr val="dk1"/>
                </a:solidFill>
              </a:rPr>
              <a:t> перш, </a:t>
            </a:r>
            <a:r>
              <a:rPr lang="ru-RU" sz="1000" i="1" dirty="0" err="1">
                <a:solidFill>
                  <a:schemeClr val="dk1"/>
                </a:solidFill>
              </a:rPr>
              <a:t>ніж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ставити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запитання</a:t>
            </a:r>
            <a:r>
              <a:rPr lang="ru-RU" sz="1000" i="1" dirty="0">
                <a:solidFill>
                  <a:schemeClr val="dk1"/>
                </a:solidFill>
              </a:rPr>
              <a:t>, </a:t>
            </a:r>
            <a:r>
              <a:rPr lang="ru-RU" sz="1000" i="1" dirty="0" err="1">
                <a:solidFill>
                  <a:schemeClr val="dk1"/>
                </a:solidFill>
              </a:rPr>
              <a:t>важливо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переконатися</a:t>
            </a:r>
            <a:r>
              <a:rPr lang="ru-RU" sz="1000" i="1" dirty="0">
                <a:solidFill>
                  <a:schemeClr val="dk1"/>
                </a:solidFill>
              </a:rPr>
              <a:t>, </a:t>
            </a:r>
            <a:r>
              <a:rPr lang="ru-RU" sz="1000" i="1" dirty="0" err="1">
                <a:solidFill>
                  <a:schemeClr val="dk1"/>
                </a:solidFill>
              </a:rPr>
              <a:t>що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опитувана</a:t>
            </a:r>
            <a:r>
              <a:rPr lang="ru-RU" sz="1000" i="1" dirty="0">
                <a:solidFill>
                  <a:schemeClr val="dk1"/>
                </a:solidFill>
              </a:rPr>
              <a:t> особа </a:t>
            </a:r>
            <a:r>
              <a:rPr lang="ru-RU" sz="1000" i="1" dirty="0" err="1">
                <a:solidFill>
                  <a:schemeClr val="dk1"/>
                </a:solidFill>
              </a:rPr>
              <a:t>розуміє</a:t>
            </a:r>
            <a:r>
              <a:rPr lang="ru-RU" sz="1000" i="1" dirty="0">
                <a:solidFill>
                  <a:schemeClr val="dk1"/>
                </a:solidFill>
              </a:rPr>
              <a:t>, </a:t>
            </a:r>
            <a:r>
              <a:rPr lang="ru-RU" sz="1000" i="1" dirty="0" err="1">
                <a:solidFill>
                  <a:schemeClr val="dk1"/>
                </a:solidFill>
              </a:rPr>
              <a:t>хто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ви</a:t>
            </a:r>
            <a:r>
              <a:rPr lang="ru-RU" sz="1000" i="1" dirty="0">
                <a:solidFill>
                  <a:schemeClr val="dk1"/>
                </a:solidFill>
              </a:rPr>
              <a:t>, про </a:t>
            </a:r>
            <a:r>
              <a:rPr lang="ru-RU" sz="1000" i="1" dirty="0" err="1">
                <a:solidFill>
                  <a:schemeClr val="dk1"/>
                </a:solidFill>
              </a:rPr>
              <a:t>що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ви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збираєтесь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її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запитувати</a:t>
            </a:r>
            <a:r>
              <a:rPr lang="ru-RU" sz="1000" i="1" dirty="0">
                <a:solidFill>
                  <a:schemeClr val="dk1"/>
                </a:solidFill>
              </a:rPr>
              <a:t> і </a:t>
            </a:r>
            <a:r>
              <a:rPr lang="ru-RU" sz="1000" i="1" dirty="0" err="1">
                <a:solidFill>
                  <a:schemeClr val="dk1"/>
                </a:solidFill>
              </a:rPr>
              <a:t>чому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ви</a:t>
            </a:r>
            <a:r>
              <a:rPr lang="ru-RU" sz="1000" i="1" dirty="0">
                <a:solidFill>
                  <a:schemeClr val="dk1"/>
                </a:solidFill>
              </a:rPr>
              <a:t> про </a:t>
            </a:r>
            <a:r>
              <a:rPr lang="ru-RU" sz="1000" i="1" dirty="0" err="1">
                <a:solidFill>
                  <a:schemeClr val="dk1"/>
                </a:solidFill>
              </a:rPr>
              <a:t>це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запитуватимете</a:t>
            </a:r>
            <a:r>
              <a:rPr lang="ru-RU" sz="1000" i="1" dirty="0">
                <a:solidFill>
                  <a:schemeClr val="dk1"/>
                </a:solidFill>
              </a:rPr>
              <a:t>.</a:t>
            </a: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sz="1000" i="1" dirty="0" err="1">
                <a:solidFill>
                  <a:schemeClr val="dk1"/>
                </a:solidFill>
              </a:rPr>
              <a:t>Виклад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обставин</a:t>
            </a:r>
            <a:r>
              <a:rPr lang="ru-RU" sz="1000" i="1" dirty="0">
                <a:solidFill>
                  <a:schemeClr val="dk1"/>
                </a:solidFill>
              </a:rPr>
              <a:t> – </a:t>
            </a:r>
            <a:r>
              <a:rPr lang="ru-RU" sz="1000" i="1" dirty="0" err="1">
                <a:solidFill>
                  <a:schemeClr val="dk1"/>
                </a:solidFill>
              </a:rPr>
              <a:t>це</a:t>
            </a:r>
            <a:r>
              <a:rPr lang="ru-RU" sz="1000" i="1" dirty="0">
                <a:solidFill>
                  <a:schemeClr val="dk1"/>
                </a:solidFill>
              </a:rPr>
              <a:t> те, </a:t>
            </a:r>
            <a:r>
              <a:rPr lang="ru-RU" sz="1000" i="1" dirty="0" err="1">
                <a:solidFill>
                  <a:schemeClr val="dk1"/>
                </a:solidFill>
              </a:rPr>
              <a:t>що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більшість</a:t>
            </a:r>
            <a:r>
              <a:rPr lang="ru-RU" sz="1000" i="1" dirty="0">
                <a:solidFill>
                  <a:schemeClr val="dk1"/>
                </a:solidFill>
              </a:rPr>
              <a:t> людей </a:t>
            </a:r>
            <a:r>
              <a:rPr lang="ru-RU" sz="1000" i="1" dirty="0" err="1">
                <a:solidFill>
                  <a:schemeClr val="dk1"/>
                </a:solidFill>
              </a:rPr>
              <a:t>розглядає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власне</a:t>
            </a:r>
            <a:r>
              <a:rPr lang="ru-RU" sz="1000" i="1" dirty="0">
                <a:solidFill>
                  <a:schemeClr val="dk1"/>
                </a:solidFill>
              </a:rPr>
              <a:t> як «</a:t>
            </a:r>
            <a:r>
              <a:rPr lang="ru-RU" sz="1000" i="1" dirty="0" err="1">
                <a:solidFill>
                  <a:schemeClr val="dk1"/>
                </a:solidFill>
              </a:rPr>
              <a:t>інтерв'ю</a:t>
            </a:r>
            <a:r>
              <a:rPr lang="ru-RU" sz="1000" i="1" dirty="0">
                <a:solidFill>
                  <a:schemeClr val="dk1"/>
                </a:solidFill>
              </a:rPr>
              <a:t>». На </a:t>
            </a:r>
            <a:r>
              <a:rPr lang="ru-RU" sz="1000" i="1" dirty="0" err="1">
                <a:solidFill>
                  <a:schemeClr val="dk1"/>
                </a:solidFill>
              </a:rPr>
              <a:t>цьому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етапі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інтерв'юер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дізнається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від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опитуваної</a:t>
            </a:r>
            <a:r>
              <a:rPr lang="ru-RU" sz="1000" i="1" dirty="0">
                <a:solidFill>
                  <a:schemeClr val="dk1"/>
                </a:solidFill>
              </a:rPr>
              <a:t> особи </a:t>
            </a:r>
            <a:r>
              <a:rPr lang="ru-RU" sz="1000" i="1" dirty="0" err="1">
                <a:solidFill>
                  <a:schemeClr val="dk1"/>
                </a:solidFill>
              </a:rPr>
              <a:t>подробиці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подій</a:t>
            </a:r>
            <a:r>
              <a:rPr lang="ru-RU" sz="1000" i="1" dirty="0">
                <a:solidFill>
                  <a:schemeClr val="dk1"/>
                </a:solidFill>
              </a:rPr>
              <a:t>, </a:t>
            </a:r>
            <a:r>
              <a:rPr lang="ru-RU" sz="1000" i="1" dirty="0" err="1">
                <a:solidFill>
                  <a:schemeClr val="dk1"/>
                </a:solidFill>
              </a:rPr>
              <a:t>що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відбулися</a:t>
            </a:r>
            <a:r>
              <a:rPr lang="ru-RU" sz="1000" i="1" dirty="0">
                <a:solidFill>
                  <a:schemeClr val="dk1"/>
                </a:solidFill>
              </a:rPr>
              <a:t>.</a:t>
            </a: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sz="1000" i="1" dirty="0" err="1">
                <a:solidFill>
                  <a:schemeClr val="dk1"/>
                </a:solidFill>
              </a:rPr>
              <a:t>Завершення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інтерв'ю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має</a:t>
            </a:r>
            <a:r>
              <a:rPr lang="ru-RU" sz="1000" i="1" dirty="0">
                <a:solidFill>
                  <a:schemeClr val="dk1"/>
                </a:solidFill>
              </a:rPr>
              <a:t> бути </a:t>
            </a:r>
            <a:r>
              <a:rPr lang="ru-RU" sz="1000" i="1" dirty="0" err="1">
                <a:solidFill>
                  <a:schemeClr val="dk1"/>
                </a:solidFill>
              </a:rPr>
              <a:t>свідомим</a:t>
            </a:r>
            <a:r>
              <a:rPr lang="ru-RU" sz="1000" i="1" dirty="0">
                <a:solidFill>
                  <a:schemeClr val="dk1"/>
                </a:solidFill>
              </a:rPr>
              <a:t> і </a:t>
            </a:r>
            <a:r>
              <a:rPr lang="ru-RU" sz="1000" i="1" dirty="0" err="1">
                <a:solidFill>
                  <a:schemeClr val="dk1"/>
                </a:solidFill>
              </a:rPr>
              <a:t>обдуманим</a:t>
            </a:r>
            <a:r>
              <a:rPr lang="ru-RU" sz="1000" i="1" dirty="0">
                <a:solidFill>
                  <a:schemeClr val="dk1"/>
                </a:solidFill>
              </a:rPr>
              <a:t>, особливо </a:t>
            </a:r>
            <a:r>
              <a:rPr lang="ru-RU" sz="1000" i="1" dirty="0" err="1">
                <a:solidFill>
                  <a:schemeClr val="dk1"/>
                </a:solidFill>
              </a:rPr>
              <a:t>якщо</a:t>
            </a:r>
            <a:r>
              <a:rPr lang="ru-RU" sz="1000" i="1" dirty="0">
                <a:solidFill>
                  <a:schemeClr val="dk1"/>
                </a:solidFill>
              </a:rPr>
              <a:t> (як </a:t>
            </a:r>
            <a:r>
              <a:rPr lang="ru-RU" sz="1000" i="1" dirty="0" err="1">
                <a:solidFill>
                  <a:schemeClr val="dk1"/>
                </a:solidFill>
              </a:rPr>
              <a:t>це</a:t>
            </a:r>
            <a:r>
              <a:rPr lang="ru-RU" sz="1000" i="1" dirty="0">
                <a:solidFill>
                  <a:schemeClr val="dk1"/>
                </a:solidFill>
              </a:rPr>
              <a:t> часто </a:t>
            </a:r>
            <a:r>
              <a:rPr lang="ru-RU" sz="1000" i="1" dirty="0" err="1">
                <a:solidFill>
                  <a:schemeClr val="dk1"/>
                </a:solidFill>
              </a:rPr>
              <a:t>буває</a:t>
            </a:r>
            <a:r>
              <a:rPr lang="ru-RU" sz="1000" i="1" dirty="0">
                <a:solidFill>
                  <a:schemeClr val="dk1"/>
                </a:solidFill>
              </a:rPr>
              <a:t> у </a:t>
            </a:r>
            <a:r>
              <a:rPr lang="ru-RU" sz="1000" i="1" dirty="0" err="1">
                <a:solidFill>
                  <a:schemeClr val="dk1"/>
                </a:solidFill>
              </a:rPr>
              <a:t>правозахисній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діяльності</a:t>
            </a:r>
            <a:r>
              <a:rPr lang="ru-RU" sz="1000" i="1" dirty="0">
                <a:solidFill>
                  <a:schemeClr val="dk1"/>
                </a:solidFill>
              </a:rPr>
              <a:t>) </a:t>
            </a:r>
            <a:r>
              <a:rPr lang="ru-RU" sz="1000" i="1" dirty="0" err="1">
                <a:solidFill>
                  <a:schemeClr val="dk1"/>
                </a:solidFill>
              </a:rPr>
              <a:t>опитувана</a:t>
            </a:r>
            <a:r>
              <a:rPr lang="ru-RU" sz="1000" i="1" dirty="0">
                <a:solidFill>
                  <a:schemeClr val="dk1"/>
                </a:solidFill>
              </a:rPr>
              <a:t> особа </a:t>
            </a:r>
            <a:r>
              <a:rPr lang="ru-RU" sz="1000" i="1" dirty="0" err="1">
                <a:solidFill>
                  <a:schemeClr val="dk1"/>
                </a:solidFill>
              </a:rPr>
              <a:t>має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розповідати</a:t>
            </a:r>
            <a:r>
              <a:rPr lang="ru-RU" sz="1000" i="1" dirty="0">
                <a:solidFill>
                  <a:schemeClr val="dk1"/>
                </a:solidFill>
              </a:rPr>
              <a:t> про </a:t>
            </a:r>
            <a:r>
              <a:rPr lang="ru-RU" sz="1000" i="1" dirty="0" err="1">
                <a:solidFill>
                  <a:schemeClr val="dk1"/>
                </a:solidFill>
              </a:rPr>
              <a:t>травматичні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події</a:t>
            </a:r>
            <a:r>
              <a:rPr lang="ru-RU" sz="1000" i="1" dirty="0">
                <a:solidFill>
                  <a:schemeClr val="dk1"/>
                </a:solidFill>
              </a:rPr>
              <a:t>. </a:t>
            </a: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sz="1000" i="1" dirty="0" err="1">
                <a:solidFill>
                  <a:schemeClr val="dk1"/>
                </a:solidFill>
              </a:rPr>
              <a:t>Оцінка</a:t>
            </a:r>
            <a:r>
              <a:rPr lang="ru-RU" sz="1000" i="1" dirty="0">
                <a:solidFill>
                  <a:schemeClr val="dk1"/>
                </a:solidFill>
              </a:rPr>
              <a:t>. </a:t>
            </a:r>
            <a:r>
              <a:rPr lang="ru-RU" sz="1000" i="1" dirty="0" err="1">
                <a:solidFill>
                  <a:schemeClr val="dk1"/>
                </a:solidFill>
              </a:rPr>
              <a:t>Проведення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інтерв'ю</a:t>
            </a:r>
            <a:r>
              <a:rPr lang="ru-RU" sz="1000" i="1" dirty="0">
                <a:solidFill>
                  <a:schemeClr val="dk1"/>
                </a:solidFill>
              </a:rPr>
              <a:t> – </a:t>
            </a:r>
            <a:r>
              <a:rPr lang="ru-RU" sz="1000" i="1" dirty="0" err="1">
                <a:solidFill>
                  <a:schemeClr val="dk1"/>
                </a:solidFill>
              </a:rPr>
              <a:t>важливе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вміння</a:t>
            </a:r>
            <a:r>
              <a:rPr lang="ru-RU" sz="1000" i="1" dirty="0">
                <a:solidFill>
                  <a:schemeClr val="dk1"/>
                </a:solidFill>
              </a:rPr>
              <a:t> для </a:t>
            </a:r>
            <a:r>
              <a:rPr lang="ru-RU" sz="1000" i="1" dirty="0" err="1">
                <a:solidFill>
                  <a:schemeClr val="dk1"/>
                </a:solidFill>
              </a:rPr>
              <a:t>правозахисників</a:t>
            </a:r>
            <a:r>
              <a:rPr lang="ru-RU" sz="1000" i="1" dirty="0">
                <a:solidFill>
                  <a:schemeClr val="dk1"/>
                </a:solidFill>
              </a:rPr>
              <a:t>; </a:t>
            </a:r>
            <a:r>
              <a:rPr lang="ru-RU" sz="1000" i="1" dirty="0" err="1">
                <a:solidFill>
                  <a:schemeClr val="dk1"/>
                </a:solidFill>
              </a:rPr>
              <a:t>його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слід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відпрацьовувати</a:t>
            </a:r>
            <a:r>
              <a:rPr lang="ru-RU" sz="1000" i="1" dirty="0">
                <a:solidFill>
                  <a:schemeClr val="dk1"/>
                </a:solidFill>
              </a:rPr>
              <a:t> та </a:t>
            </a:r>
            <a:r>
              <a:rPr lang="ru-RU" sz="1000" i="1" dirty="0" err="1">
                <a:solidFill>
                  <a:schemeClr val="dk1"/>
                </a:solidFill>
              </a:rPr>
              <a:t>розвивати</a:t>
            </a:r>
            <a:r>
              <a:rPr lang="ru-RU" sz="1000" i="1" dirty="0">
                <a:solidFill>
                  <a:schemeClr val="dk1"/>
                </a:solidFill>
              </a:rPr>
              <a:t>, </a:t>
            </a:r>
            <a:r>
              <a:rPr lang="ru-RU" sz="1000" i="1" dirty="0" err="1">
                <a:solidFill>
                  <a:schemeClr val="dk1"/>
                </a:solidFill>
              </a:rPr>
              <a:t>приділяючи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достатньо</a:t>
            </a:r>
            <a:r>
              <a:rPr lang="ru-RU" sz="1000" i="1" dirty="0">
                <a:solidFill>
                  <a:schemeClr val="dk1"/>
                </a:solidFill>
              </a:rPr>
              <a:t> часу для </a:t>
            </a:r>
            <a:r>
              <a:rPr lang="ru-RU" sz="1000" i="1" dirty="0" err="1">
                <a:solidFill>
                  <a:schemeClr val="dk1"/>
                </a:solidFill>
              </a:rPr>
              <a:t>аналізу</a:t>
            </a:r>
            <a:r>
              <a:rPr lang="ru-RU" sz="1000" i="1" dirty="0">
                <a:solidFill>
                  <a:schemeClr val="dk1"/>
                </a:solidFill>
              </a:rPr>
              <a:t> того, </a:t>
            </a:r>
            <a:r>
              <a:rPr lang="ru-RU" sz="1000" i="1" dirty="0" err="1">
                <a:solidFill>
                  <a:schemeClr val="dk1"/>
                </a:solidFill>
              </a:rPr>
              <a:t>що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було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зроблено</a:t>
            </a:r>
            <a:r>
              <a:rPr lang="ru-RU" sz="1000" i="1" dirty="0">
                <a:solidFill>
                  <a:schemeClr val="dk1"/>
                </a:solidFill>
              </a:rPr>
              <a:t> правильно, а </a:t>
            </a:r>
            <a:r>
              <a:rPr lang="ru-RU" sz="1000" i="1" dirty="0" err="1">
                <a:solidFill>
                  <a:schemeClr val="dk1"/>
                </a:solidFill>
              </a:rPr>
              <a:t>що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слід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удосконалити</a:t>
            </a:r>
            <a:r>
              <a:rPr lang="ru-RU" sz="1000" i="1" dirty="0">
                <a:solidFill>
                  <a:schemeClr val="dk1"/>
                </a:solidFill>
              </a:rPr>
              <a:t>.</a:t>
            </a: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sz="1000" i="1" dirty="0">
                <a:solidFill>
                  <a:schemeClr val="dk1"/>
                </a:solidFill>
              </a:rPr>
              <a:t>На </a:t>
            </a:r>
            <a:r>
              <a:rPr lang="ru-RU" sz="1000" i="1" dirty="0" err="1">
                <a:solidFill>
                  <a:schemeClr val="dk1"/>
                </a:solidFill>
              </a:rPr>
              <a:t>завершення</a:t>
            </a:r>
            <a:r>
              <a:rPr lang="ru-RU" sz="1000" i="1" dirty="0">
                <a:solidFill>
                  <a:schemeClr val="dk1"/>
                </a:solidFill>
              </a:rPr>
              <a:t> тренер </a:t>
            </a:r>
            <a:r>
              <a:rPr lang="ru-RU" sz="1000" i="1" dirty="0" err="1">
                <a:solidFill>
                  <a:schemeClr val="dk1"/>
                </a:solidFill>
              </a:rPr>
              <a:t>може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зазначити</a:t>
            </a:r>
            <a:r>
              <a:rPr lang="ru-RU" sz="1000" i="1" dirty="0">
                <a:solidFill>
                  <a:schemeClr val="dk1"/>
                </a:solidFill>
              </a:rPr>
              <a:t>, </a:t>
            </a:r>
            <a:r>
              <a:rPr lang="ru-RU" sz="1000" i="1" dirty="0" err="1">
                <a:solidFill>
                  <a:schemeClr val="dk1"/>
                </a:solidFill>
              </a:rPr>
              <a:t>що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ця</a:t>
            </a:r>
            <a:r>
              <a:rPr lang="ru-RU" sz="1000" i="1" dirty="0">
                <a:solidFill>
                  <a:schemeClr val="dk1"/>
                </a:solidFill>
              </a:rPr>
              <a:t> модель не </a:t>
            </a:r>
            <a:r>
              <a:rPr lang="ru-RU" sz="1000" i="1" dirty="0" err="1">
                <a:solidFill>
                  <a:schemeClr val="dk1"/>
                </a:solidFill>
              </a:rPr>
              <a:t>обмежується</a:t>
            </a:r>
            <a:r>
              <a:rPr lang="ru-RU" sz="1000" i="1" dirty="0">
                <a:solidFill>
                  <a:schemeClr val="dk1"/>
                </a:solidFill>
              </a:rPr>
              <a:t> самим </a:t>
            </a:r>
            <a:r>
              <a:rPr lang="ru-RU" sz="1000" i="1" dirty="0" err="1">
                <a:solidFill>
                  <a:schemeClr val="dk1"/>
                </a:solidFill>
              </a:rPr>
              <a:t>лише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інтерв'ю</a:t>
            </a:r>
            <a:r>
              <a:rPr lang="ru-RU" sz="1000" i="1" dirty="0">
                <a:solidFill>
                  <a:schemeClr val="dk1"/>
                </a:solidFill>
              </a:rPr>
              <a:t>. </a:t>
            </a:r>
            <a:r>
              <a:rPr lang="ru-RU" sz="1000" i="1" dirty="0" err="1">
                <a:solidFill>
                  <a:schemeClr val="dk1"/>
                </a:solidFill>
              </a:rPr>
              <a:t>Важливо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враховувати</a:t>
            </a:r>
            <a:r>
              <a:rPr lang="ru-RU" sz="1000" i="1" dirty="0">
                <a:solidFill>
                  <a:schemeClr val="dk1"/>
                </a:solidFill>
              </a:rPr>
              <a:t>: </a:t>
            </a: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sz="1000" i="1" dirty="0">
                <a:solidFill>
                  <a:schemeClr val="dk1"/>
                </a:solidFill>
              </a:rPr>
              <a:t>-</a:t>
            </a:r>
            <a:r>
              <a:rPr lang="en-US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Взаємозалежність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усіх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кроків</a:t>
            </a:r>
            <a:r>
              <a:rPr lang="ru-RU" sz="1000" i="1" dirty="0">
                <a:solidFill>
                  <a:schemeClr val="dk1"/>
                </a:solidFill>
              </a:rPr>
              <a:t> у </a:t>
            </a:r>
            <a:r>
              <a:rPr lang="ru-RU" sz="1000" i="1" dirty="0" err="1">
                <a:solidFill>
                  <a:schemeClr val="dk1"/>
                </a:solidFill>
              </a:rPr>
              <a:t>моделі</a:t>
            </a:r>
            <a:r>
              <a:rPr lang="ru-RU" sz="1000" i="1" dirty="0">
                <a:solidFill>
                  <a:schemeClr val="dk1"/>
                </a:solidFill>
              </a:rPr>
              <a:t>: </a:t>
            </a:r>
            <a:r>
              <a:rPr lang="ru-RU" sz="1000" i="1" dirty="0" err="1">
                <a:solidFill>
                  <a:schemeClr val="dk1"/>
                </a:solidFill>
              </a:rPr>
              <a:t>якщо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пропустити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чи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неякісно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виконати</a:t>
            </a:r>
            <a:r>
              <a:rPr lang="ru-RU" sz="1000" i="1" dirty="0">
                <a:solidFill>
                  <a:schemeClr val="dk1"/>
                </a:solidFill>
              </a:rPr>
              <a:t> один </a:t>
            </a:r>
            <a:r>
              <a:rPr lang="ru-RU" sz="1000" i="1" dirty="0" err="1">
                <a:solidFill>
                  <a:schemeClr val="dk1"/>
                </a:solidFill>
              </a:rPr>
              <a:t>із</a:t>
            </a:r>
            <a:r>
              <a:rPr lang="ru-RU" sz="1000" i="1" dirty="0">
                <a:solidFill>
                  <a:schemeClr val="dk1"/>
                </a:solidFill>
              </a:rPr>
              <a:t> них, то </a:t>
            </a:r>
            <a:r>
              <a:rPr lang="ru-RU" sz="1000" i="1" dirty="0" err="1">
                <a:solidFill>
                  <a:schemeClr val="dk1"/>
                </a:solidFill>
              </a:rPr>
              <a:t>це</a:t>
            </a:r>
            <a:r>
              <a:rPr lang="ru-RU" sz="1000" i="1" dirty="0">
                <a:solidFill>
                  <a:schemeClr val="dk1"/>
                </a:solidFill>
              </a:rPr>
              <a:t> негативно </a:t>
            </a:r>
            <a:r>
              <a:rPr lang="ru-RU" sz="1000" i="1" dirty="0" err="1">
                <a:solidFill>
                  <a:schemeClr val="dk1"/>
                </a:solidFill>
              </a:rPr>
              <a:t>позначиться</a:t>
            </a:r>
            <a:r>
              <a:rPr lang="ru-RU" sz="1000" i="1" dirty="0">
                <a:solidFill>
                  <a:schemeClr val="dk1"/>
                </a:solidFill>
              </a:rPr>
              <a:t> й на </a:t>
            </a:r>
            <a:r>
              <a:rPr lang="ru-RU" sz="1000" i="1" dirty="0" err="1">
                <a:solidFill>
                  <a:schemeClr val="dk1"/>
                </a:solidFill>
              </a:rPr>
              <a:t>інших</a:t>
            </a:r>
            <a:r>
              <a:rPr lang="ru-RU" sz="1000" i="1" dirty="0">
                <a:solidFill>
                  <a:schemeClr val="dk1"/>
                </a:solidFill>
              </a:rPr>
              <a:t>;</a:t>
            </a: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sz="1000" i="1" dirty="0">
                <a:solidFill>
                  <a:schemeClr val="dk1"/>
                </a:solidFill>
              </a:rPr>
              <a:t>-</a:t>
            </a:r>
            <a:r>
              <a:rPr lang="en-US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Співпраця</a:t>
            </a:r>
            <a:r>
              <a:rPr lang="ru-RU" sz="1000" i="1" dirty="0">
                <a:solidFill>
                  <a:schemeClr val="dk1"/>
                </a:solidFill>
              </a:rPr>
              <a:t>: </a:t>
            </a:r>
            <a:r>
              <a:rPr lang="ru-RU" sz="1000" i="1" dirty="0" err="1">
                <a:solidFill>
                  <a:schemeClr val="dk1"/>
                </a:solidFill>
              </a:rPr>
              <a:t>інтерв'ю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відповідно</a:t>
            </a:r>
            <a:r>
              <a:rPr lang="ru-RU" sz="1000" i="1" dirty="0">
                <a:solidFill>
                  <a:schemeClr val="dk1"/>
                </a:solidFill>
              </a:rPr>
              <a:t> до </a:t>
            </a:r>
            <a:r>
              <a:rPr lang="ru-RU" sz="1000" i="1" dirty="0" err="1">
                <a:solidFill>
                  <a:schemeClr val="dk1"/>
                </a:solidFill>
              </a:rPr>
              <a:t>моделі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en-GB" sz="1000" i="1" dirty="0">
                <a:solidFill>
                  <a:schemeClr val="dk1"/>
                </a:solidFill>
              </a:rPr>
              <a:t>PEACE </a:t>
            </a:r>
            <a:r>
              <a:rPr lang="ru-RU" sz="1000" i="1" dirty="0">
                <a:solidFill>
                  <a:schemeClr val="dk1"/>
                </a:solidFill>
              </a:rPr>
              <a:t>не є </a:t>
            </a:r>
            <a:r>
              <a:rPr lang="ru-RU" sz="1000" i="1" dirty="0" err="1">
                <a:solidFill>
                  <a:schemeClr val="dk1"/>
                </a:solidFill>
              </a:rPr>
              <a:t>роботою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однієї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людини</a:t>
            </a:r>
            <a:r>
              <a:rPr lang="ru-RU" sz="1000" i="1" dirty="0">
                <a:solidFill>
                  <a:schemeClr val="dk1"/>
                </a:solidFill>
              </a:rPr>
              <a:t>; </a:t>
            </a:r>
            <a:r>
              <a:rPr lang="ru-RU" sz="1000" i="1" dirty="0" err="1">
                <a:solidFill>
                  <a:schemeClr val="dk1"/>
                </a:solidFill>
              </a:rPr>
              <a:t>воно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передбачає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взаємодію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різних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спеціалізованих</a:t>
            </a:r>
            <a:r>
              <a:rPr lang="ru-RU" sz="1000" i="1" dirty="0">
                <a:solidFill>
                  <a:schemeClr val="dk1"/>
                </a:solidFill>
              </a:rPr>
              <a:t> сфер (</a:t>
            </a:r>
            <a:r>
              <a:rPr lang="ru-RU" sz="1000" i="1" dirty="0" err="1">
                <a:solidFill>
                  <a:schemeClr val="dk1"/>
                </a:solidFill>
              </a:rPr>
              <a:t>безпеки</a:t>
            </a:r>
            <a:r>
              <a:rPr lang="ru-RU" sz="1000" i="1" dirty="0">
                <a:solidFill>
                  <a:schemeClr val="dk1"/>
                </a:solidFill>
              </a:rPr>
              <a:t>, </a:t>
            </a:r>
            <a:r>
              <a:rPr lang="ru-RU" sz="1000" i="1" dirty="0" err="1">
                <a:solidFill>
                  <a:schemeClr val="dk1"/>
                </a:solidFill>
              </a:rPr>
              <a:t>психології</a:t>
            </a:r>
            <a:r>
              <a:rPr lang="ru-RU" sz="1000" i="1" dirty="0">
                <a:solidFill>
                  <a:schemeClr val="dk1"/>
                </a:solidFill>
              </a:rPr>
              <a:t>, перекладу </a:t>
            </a:r>
            <a:r>
              <a:rPr lang="ru-RU" sz="1000" i="1" dirty="0" err="1">
                <a:solidFill>
                  <a:schemeClr val="dk1"/>
                </a:solidFill>
              </a:rPr>
              <a:t>тощо</a:t>
            </a:r>
            <a:r>
              <a:rPr lang="ru-RU" sz="1000" i="1" dirty="0">
                <a:solidFill>
                  <a:schemeClr val="dk1"/>
                </a:solidFill>
              </a:rPr>
              <a:t>); </a:t>
            </a: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sz="1000" i="1" dirty="0">
                <a:solidFill>
                  <a:schemeClr val="dk1"/>
                </a:solidFill>
              </a:rPr>
              <a:t>-</a:t>
            </a:r>
            <a:r>
              <a:rPr lang="en-US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Наявність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стратегії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сприяє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цілісному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підходу</a:t>
            </a:r>
            <a:r>
              <a:rPr lang="ru-RU" sz="1000" i="1" dirty="0">
                <a:solidFill>
                  <a:schemeClr val="dk1"/>
                </a:solidFill>
              </a:rPr>
              <a:t> до </a:t>
            </a:r>
            <a:r>
              <a:rPr lang="ru-RU" sz="1000" i="1" dirty="0" err="1">
                <a:solidFill>
                  <a:schemeClr val="dk1"/>
                </a:solidFill>
              </a:rPr>
              <a:t>проведення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інтерв'ю</a:t>
            </a:r>
            <a:r>
              <a:rPr lang="ru-RU" sz="1000" i="1" dirty="0">
                <a:solidFill>
                  <a:schemeClr val="dk1"/>
                </a:solidFill>
              </a:rPr>
              <a:t>. </a:t>
            </a: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ts val="1100"/>
              <a:buFont typeface="Arial"/>
              <a:buNone/>
            </a:pPr>
            <a:endParaRPr i="1" dirty="0">
              <a:solidFill>
                <a:schemeClr val="dk1"/>
              </a:solidFill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g328465183b6_0_6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2" name="Google Shape;82;g328465183b6_0_6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sz="1000" i="1" dirty="0" err="1">
                <a:solidFill>
                  <a:schemeClr val="dk1"/>
                </a:solidFill>
              </a:rPr>
              <a:t>Етапу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встановлення</a:t>
            </a:r>
            <a:r>
              <a:rPr lang="ru-RU" sz="1000" i="1" dirty="0">
                <a:solidFill>
                  <a:schemeClr val="dk1"/>
                </a:solidFill>
              </a:rPr>
              <a:t> контакту та </a:t>
            </a:r>
            <a:r>
              <a:rPr lang="ru-RU" sz="1000" i="1" dirty="0" err="1">
                <a:solidFill>
                  <a:schemeClr val="dk1"/>
                </a:solidFill>
              </a:rPr>
              <a:t>роз’яснення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процедури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приділяють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особливу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увагу</a:t>
            </a:r>
            <a:r>
              <a:rPr lang="ru-RU" sz="1000" i="1" dirty="0">
                <a:solidFill>
                  <a:schemeClr val="dk1"/>
                </a:solidFill>
              </a:rPr>
              <a:t>, </a:t>
            </a:r>
            <a:r>
              <a:rPr lang="ru-RU" sz="1000" i="1" dirty="0" err="1">
                <a:solidFill>
                  <a:schemeClr val="dk1"/>
                </a:solidFill>
              </a:rPr>
              <a:t>оскільки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саме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він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охоплює</a:t>
            </a:r>
            <a:r>
              <a:rPr lang="ru-RU" sz="1000" i="1" dirty="0">
                <a:solidFill>
                  <a:schemeClr val="dk1"/>
                </a:solidFill>
              </a:rPr>
              <a:t> один </a:t>
            </a:r>
            <a:r>
              <a:rPr lang="ru-RU" sz="1000" i="1" dirty="0" err="1">
                <a:solidFill>
                  <a:schemeClr val="dk1"/>
                </a:solidFill>
              </a:rPr>
              <a:t>із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найважливіших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аспектів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інтерв'ю</a:t>
            </a:r>
            <a:r>
              <a:rPr lang="ru-RU" sz="1000" i="1" dirty="0">
                <a:solidFill>
                  <a:schemeClr val="dk1"/>
                </a:solidFill>
              </a:rPr>
              <a:t>: </a:t>
            </a:r>
            <a:r>
              <a:rPr lang="ru-RU" sz="1000" i="1" dirty="0" err="1">
                <a:solidFill>
                  <a:schemeClr val="dk1"/>
                </a:solidFill>
              </a:rPr>
              <a:t>отримання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інформованої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згоди</a:t>
            </a:r>
            <a:r>
              <a:rPr lang="ru-RU" sz="1000" i="1" dirty="0">
                <a:solidFill>
                  <a:schemeClr val="dk1"/>
                </a:solidFill>
              </a:rPr>
              <a:t>. Без </a:t>
            </a:r>
            <a:r>
              <a:rPr lang="ru-RU" sz="1000" i="1" dirty="0" err="1">
                <a:solidFill>
                  <a:schemeClr val="dk1"/>
                </a:solidFill>
              </a:rPr>
              <a:t>офіційної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згоди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опитуваної</a:t>
            </a:r>
            <a:r>
              <a:rPr lang="ru-RU" sz="1000" i="1" dirty="0">
                <a:solidFill>
                  <a:schemeClr val="dk1"/>
                </a:solidFill>
              </a:rPr>
              <a:t> особи на участь в </a:t>
            </a:r>
            <a:r>
              <a:rPr lang="ru-RU" sz="1000" i="1" dirty="0" err="1">
                <a:solidFill>
                  <a:schemeClr val="dk1"/>
                </a:solidFill>
              </a:rPr>
              <a:t>інтерв'ю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її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свідчення</a:t>
            </a:r>
            <a:r>
              <a:rPr lang="ru-RU" sz="1000" i="1" dirty="0">
                <a:solidFill>
                  <a:schemeClr val="dk1"/>
                </a:solidFill>
              </a:rPr>
              <a:t> не </a:t>
            </a:r>
            <a:r>
              <a:rPr lang="ru-RU" sz="1000" i="1" dirty="0" err="1">
                <a:solidFill>
                  <a:schemeClr val="dk1"/>
                </a:solidFill>
              </a:rPr>
              <a:t>можна</a:t>
            </a:r>
            <a:r>
              <a:rPr lang="ru-RU" sz="1000" i="1" dirty="0">
                <a:solidFill>
                  <a:schemeClr val="dk1"/>
                </a:solidFill>
              </a:rPr>
              <a:t> буде </a:t>
            </a:r>
            <a:r>
              <a:rPr lang="ru-RU" sz="1000" i="1" dirty="0" err="1">
                <a:solidFill>
                  <a:schemeClr val="dk1"/>
                </a:solidFill>
              </a:rPr>
              <a:t>включити</a:t>
            </a:r>
            <a:r>
              <a:rPr lang="ru-RU" sz="1000" i="1" dirty="0">
                <a:solidFill>
                  <a:schemeClr val="dk1"/>
                </a:solidFill>
              </a:rPr>
              <a:t> до </a:t>
            </a:r>
            <a:r>
              <a:rPr lang="ru-RU" sz="1000" i="1" dirty="0" err="1">
                <a:solidFill>
                  <a:schemeClr val="dk1"/>
                </a:solidFill>
              </a:rPr>
              <a:t>звіту</a:t>
            </a:r>
            <a:r>
              <a:rPr lang="ru-RU" sz="1000" i="1" dirty="0">
                <a:solidFill>
                  <a:schemeClr val="dk1"/>
                </a:solidFill>
              </a:rPr>
              <a:t> за результатами </a:t>
            </a:r>
            <a:r>
              <a:rPr lang="ru-RU" sz="1000" i="1" dirty="0" err="1">
                <a:solidFill>
                  <a:schemeClr val="dk1"/>
                </a:solidFill>
              </a:rPr>
              <a:t>місії</a:t>
            </a:r>
            <a:r>
              <a:rPr lang="ru-RU" sz="1000" i="1" dirty="0">
                <a:solidFill>
                  <a:schemeClr val="dk1"/>
                </a:solidFill>
              </a:rPr>
              <a:t>. </a:t>
            </a:r>
            <a:r>
              <a:rPr lang="ru-RU" sz="1000" i="1" dirty="0" err="1">
                <a:solidFill>
                  <a:schemeClr val="dk1"/>
                </a:solidFill>
              </a:rPr>
              <a:t>Отримання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інформованої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згоди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сприяє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реалізації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інших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принципів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моніторингу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дотримання</a:t>
            </a:r>
            <a:r>
              <a:rPr lang="ru-RU" sz="1000" i="1" dirty="0">
                <a:solidFill>
                  <a:schemeClr val="dk1"/>
                </a:solidFill>
              </a:rPr>
              <a:t> прав </a:t>
            </a:r>
            <a:r>
              <a:rPr lang="ru-RU" sz="1000" i="1" dirty="0" err="1">
                <a:solidFill>
                  <a:schemeClr val="dk1"/>
                </a:solidFill>
              </a:rPr>
              <a:t>людини</a:t>
            </a:r>
            <a:r>
              <a:rPr lang="ru-RU" sz="1000" i="1" dirty="0">
                <a:solidFill>
                  <a:schemeClr val="dk1"/>
                </a:solidFill>
              </a:rPr>
              <a:t>. </a:t>
            </a:r>
            <a:r>
              <a:rPr lang="ru-RU" sz="1000" i="1" dirty="0" err="1">
                <a:solidFill>
                  <a:schemeClr val="dk1"/>
                </a:solidFill>
              </a:rPr>
              <a:t>Зокрема</a:t>
            </a:r>
            <a:r>
              <a:rPr lang="ru-RU" sz="1000" i="1" dirty="0">
                <a:solidFill>
                  <a:schemeClr val="dk1"/>
                </a:solidFill>
              </a:rPr>
              <a:t>, </a:t>
            </a:r>
            <a:r>
              <a:rPr lang="ru-RU" sz="1000" i="1" dirty="0" err="1">
                <a:solidFill>
                  <a:schemeClr val="dk1"/>
                </a:solidFill>
              </a:rPr>
              <a:t>воно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допомагає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зміцнити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довіру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опитуваної</a:t>
            </a:r>
            <a:r>
              <a:rPr lang="ru-RU" sz="1000" i="1" dirty="0">
                <a:solidFill>
                  <a:schemeClr val="dk1"/>
                </a:solidFill>
              </a:rPr>
              <a:t> особи до </a:t>
            </a:r>
            <a:r>
              <a:rPr lang="ru-RU" sz="1000" i="1" dirty="0" err="1">
                <a:solidFill>
                  <a:schemeClr val="dk1"/>
                </a:solidFill>
              </a:rPr>
              <a:t>інтерв’юерів</a:t>
            </a:r>
            <a:r>
              <a:rPr lang="ru-RU" sz="1000" i="1" dirty="0">
                <a:solidFill>
                  <a:schemeClr val="dk1"/>
                </a:solidFill>
              </a:rPr>
              <a:t>, </a:t>
            </a:r>
            <a:r>
              <a:rPr lang="ru-RU" sz="1000" i="1" dirty="0" err="1">
                <a:solidFill>
                  <a:schemeClr val="dk1"/>
                </a:solidFill>
              </a:rPr>
              <a:t>урахувати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ґендерні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фактори</a:t>
            </a:r>
            <a:r>
              <a:rPr lang="ru-RU" sz="1000" i="1" dirty="0">
                <a:solidFill>
                  <a:schemeClr val="dk1"/>
                </a:solidFill>
              </a:rPr>
              <a:t>, </a:t>
            </a:r>
            <a:r>
              <a:rPr lang="ru-RU" sz="1000" i="1" dirty="0" err="1">
                <a:solidFill>
                  <a:schemeClr val="dk1"/>
                </a:solidFill>
              </a:rPr>
              <a:t>забезпечити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точність</a:t>
            </a:r>
            <a:r>
              <a:rPr lang="ru-RU" sz="1000" i="1" dirty="0">
                <a:solidFill>
                  <a:schemeClr val="dk1"/>
                </a:solidFill>
              </a:rPr>
              <a:t> і </a:t>
            </a:r>
            <a:r>
              <a:rPr lang="ru-RU" sz="1000" i="1" dirty="0" err="1">
                <a:solidFill>
                  <a:schemeClr val="dk1"/>
                </a:solidFill>
              </a:rPr>
              <a:t>правомірність</a:t>
            </a:r>
            <a:r>
              <a:rPr lang="ru-RU" sz="1000" i="1" dirty="0">
                <a:solidFill>
                  <a:schemeClr val="dk1"/>
                </a:solidFill>
              </a:rPr>
              <a:t>. </a:t>
            </a: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sz="1000" i="1" dirty="0" err="1">
                <a:solidFill>
                  <a:schemeClr val="dk1"/>
                </a:solidFill>
              </a:rPr>
              <a:t>Крім</a:t>
            </a:r>
            <a:r>
              <a:rPr lang="ru-RU" sz="1000" i="1" dirty="0">
                <a:solidFill>
                  <a:schemeClr val="dk1"/>
                </a:solidFill>
              </a:rPr>
              <a:t> того, з </a:t>
            </a:r>
            <a:r>
              <a:rPr lang="ru-RU" sz="1000" i="1" dirty="0" err="1">
                <a:solidFill>
                  <a:schemeClr val="dk1"/>
                </a:solidFill>
              </a:rPr>
              <a:t>етичного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погляду</a:t>
            </a:r>
            <a:r>
              <a:rPr lang="ru-RU" sz="1000" i="1" dirty="0">
                <a:solidFill>
                  <a:schemeClr val="dk1"/>
                </a:solidFill>
              </a:rPr>
              <a:t>, </a:t>
            </a:r>
            <a:r>
              <a:rPr lang="ru-RU" sz="1000" i="1" dirty="0" err="1">
                <a:solidFill>
                  <a:schemeClr val="dk1"/>
                </a:solidFill>
              </a:rPr>
              <a:t>отримання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інформованої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згоди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сприяє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виявленню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поваги</a:t>
            </a:r>
            <a:r>
              <a:rPr lang="ru-RU" sz="1000" i="1" dirty="0">
                <a:solidFill>
                  <a:schemeClr val="dk1"/>
                </a:solidFill>
              </a:rPr>
              <a:t> до </a:t>
            </a:r>
            <a:r>
              <a:rPr lang="ru-RU" sz="1000" i="1" dirty="0" err="1">
                <a:solidFill>
                  <a:schemeClr val="dk1"/>
                </a:solidFill>
              </a:rPr>
              <a:t>людської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гідності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опитуваної</a:t>
            </a:r>
            <a:r>
              <a:rPr lang="ru-RU" sz="1000" i="1" dirty="0">
                <a:solidFill>
                  <a:schemeClr val="dk1"/>
                </a:solidFill>
              </a:rPr>
              <a:t> особи та </a:t>
            </a:r>
            <a:r>
              <a:rPr lang="ru-RU" sz="1000" i="1" dirty="0" err="1">
                <a:solidFill>
                  <a:schemeClr val="dk1"/>
                </a:solidFill>
              </a:rPr>
              <a:t>ставлення</a:t>
            </a:r>
            <a:r>
              <a:rPr lang="ru-RU" sz="1000" i="1" dirty="0">
                <a:solidFill>
                  <a:schemeClr val="dk1"/>
                </a:solidFill>
              </a:rPr>
              <a:t> до </a:t>
            </a:r>
            <a:r>
              <a:rPr lang="ru-RU" sz="1000" i="1" dirty="0" err="1">
                <a:solidFill>
                  <a:schemeClr val="dk1"/>
                </a:solidFill>
              </a:rPr>
              <a:t>неї</a:t>
            </a:r>
            <a:r>
              <a:rPr lang="ru-RU" sz="1000" i="1" dirty="0">
                <a:solidFill>
                  <a:schemeClr val="dk1"/>
                </a:solidFill>
              </a:rPr>
              <a:t> як до </a:t>
            </a:r>
            <a:r>
              <a:rPr lang="ru-RU" sz="1000" i="1" dirty="0" err="1">
                <a:solidFill>
                  <a:schemeClr val="dk1"/>
                </a:solidFill>
              </a:rPr>
              <a:t>особистості</a:t>
            </a:r>
            <a:r>
              <a:rPr lang="ru-RU" sz="1000" i="1" dirty="0">
                <a:solidFill>
                  <a:schemeClr val="dk1"/>
                </a:solidFill>
              </a:rPr>
              <a:t>, а не </a:t>
            </a:r>
            <a:r>
              <a:rPr lang="ru-RU" sz="1000" i="1" dirty="0" err="1">
                <a:solidFill>
                  <a:schemeClr val="dk1"/>
                </a:solidFill>
              </a:rPr>
              <a:t>лише</a:t>
            </a:r>
            <a:r>
              <a:rPr lang="ru-RU" sz="1000" i="1" dirty="0">
                <a:solidFill>
                  <a:schemeClr val="dk1"/>
                </a:solidFill>
              </a:rPr>
              <a:t> як до </a:t>
            </a:r>
            <a:r>
              <a:rPr lang="ru-RU" sz="1000" i="1" dirty="0" err="1">
                <a:solidFill>
                  <a:schemeClr val="dk1"/>
                </a:solidFill>
              </a:rPr>
              <a:t>джерела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інформації</a:t>
            </a:r>
            <a:r>
              <a:rPr lang="ru-RU" sz="1000" i="1" dirty="0">
                <a:solidFill>
                  <a:schemeClr val="dk1"/>
                </a:solidFill>
              </a:rPr>
              <a:t>.</a:t>
            </a: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g328465183b6_0_7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9" name="Google Shape;89;g328465183b6_0_7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sz="1000" i="1" dirty="0" err="1">
                <a:solidFill>
                  <a:schemeClr val="dk1"/>
                </a:solidFill>
              </a:rPr>
              <a:t>Стисло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поясніть</a:t>
            </a:r>
            <a:r>
              <a:rPr lang="ru-RU" sz="1000" i="1" dirty="0">
                <a:solidFill>
                  <a:schemeClr val="dk1"/>
                </a:solidFill>
              </a:rPr>
              <a:t>, як травма </a:t>
            </a:r>
            <a:r>
              <a:rPr lang="ru-RU" sz="1000" i="1" dirty="0" err="1">
                <a:solidFill>
                  <a:schemeClr val="dk1"/>
                </a:solidFill>
              </a:rPr>
              <a:t>впливає</a:t>
            </a:r>
            <a:r>
              <a:rPr lang="ru-RU" sz="1000" i="1" dirty="0">
                <a:solidFill>
                  <a:schemeClr val="dk1"/>
                </a:solidFill>
              </a:rPr>
              <a:t> на </a:t>
            </a:r>
            <a:r>
              <a:rPr lang="ru-RU" sz="1000" i="1" dirty="0" err="1">
                <a:solidFill>
                  <a:schemeClr val="dk1"/>
                </a:solidFill>
              </a:rPr>
              <a:t>пам'ять</a:t>
            </a:r>
            <a:r>
              <a:rPr lang="ru-RU" sz="1000" i="1" dirty="0">
                <a:solidFill>
                  <a:schemeClr val="dk1"/>
                </a:solidFill>
              </a:rPr>
              <a:t>: </a:t>
            </a: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sz="1000" i="1" dirty="0">
                <a:solidFill>
                  <a:schemeClr val="dk1"/>
                </a:solidFill>
              </a:rPr>
              <a:t>-</a:t>
            </a:r>
            <a:r>
              <a:rPr lang="en-US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Спогади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фрагментарні</a:t>
            </a:r>
            <a:r>
              <a:rPr lang="ru-RU" sz="1000" i="1" dirty="0">
                <a:solidFill>
                  <a:schemeClr val="dk1"/>
                </a:solidFill>
              </a:rPr>
              <a:t>; </a:t>
            </a: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sz="1000" i="1" dirty="0">
                <a:solidFill>
                  <a:schemeClr val="dk1"/>
                </a:solidFill>
              </a:rPr>
              <a:t>-</a:t>
            </a:r>
            <a:r>
              <a:rPr lang="en-US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Спогади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неповні</a:t>
            </a:r>
            <a:r>
              <a:rPr lang="ru-RU" sz="1000" i="1" dirty="0">
                <a:solidFill>
                  <a:schemeClr val="dk1"/>
                </a:solidFill>
              </a:rPr>
              <a:t>; </a:t>
            </a: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sz="1000" i="1" dirty="0">
                <a:solidFill>
                  <a:schemeClr val="dk1"/>
                </a:solidFill>
              </a:rPr>
              <a:t>-</a:t>
            </a:r>
            <a:r>
              <a:rPr lang="en-US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Спогади</a:t>
            </a:r>
            <a:r>
              <a:rPr lang="ru-RU" sz="1000" i="1" dirty="0">
                <a:solidFill>
                  <a:schemeClr val="dk1"/>
                </a:solidFill>
              </a:rPr>
              <a:t> не </a:t>
            </a:r>
            <a:r>
              <a:rPr lang="ru-RU" sz="1000" i="1" dirty="0" err="1">
                <a:solidFill>
                  <a:schemeClr val="dk1"/>
                </a:solidFill>
              </a:rPr>
              <a:t>завжди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містять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ті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деталі</a:t>
            </a:r>
            <a:r>
              <a:rPr lang="ru-RU" sz="1000" i="1" dirty="0">
                <a:solidFill>
                  <a:schemeClr val="dk1"/>
                </a:solidFill>
              </a:rPr>
              <a:t>, </a:t>
            </a:r>
            <a:r>
              <a:rPr lang="ru-RU" sz="1000" i="1" dirty="0" err="1">
                <a:solidFill>
                  <a:schemeClr val="dk1"/>
                </a:solidFill>
              </a:rPr>
              <a:t>які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цікавлять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інтерв'юерів</a:t>
            </a:r>
            <a:r>
              <a:rPr lang="ru-RU" sz="1000" i="1" dirty="0">
                <a:solidFill>
                  <a:schemeClr val="dk1"/>
                </a:solidFill>
              </a:rPr>
              <a:t>.</a:t>
            </a: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sz="1000" i="1" dirty="0">
                <a:solidFill>
                  <a:schemeClr val="dk1"/>
                </a:solidFill>
              </a:rPr>
              <a:t>Тому </a:t>
            </a:r>
            <a:r>
              <a:rPr lang="ru-RU" sz="1000" i="1" dirty="0" err="1">
                <a:solidFill>
                  <a:schemeClr val="dk1"/>
                </a:solidFill>
              </a:rPr>
              <a:t>завдання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інтерв'юера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полягає</a:t>
            </a:r>
            <a:r>
              <a:rPr lang="ru-RU" sz="1000" i="1" dirty="0">
                <a:solidFill>
                  <a:schemeClr val="dk1"/>
                </a:solidFill>
              </a:rPr>
              <a:t> в тому, </a:t>
            </a:r>
            <a:r>
              <a:rPr lang="ru-RU" sz="1000" i="1" dirty="0" err="1">
                <a:solidFill>
                  <a:schemeClr val="dk1"/>
                </a:solidFill>
              </a:rPr>
              <a:t>щоби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допомогти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людині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згадати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події</a:t>
            </a:r>
            <a:r>
              <a:rPr lang="ru-RU" sz="1000" i="1" dirty="0">
                <a:solidFill>
                  <a:schemeClr val="dk1"/>
                </a:solidFill>
              </a:rPr>
              <a:t>.  </a:t>
            </a:r>
            <a:r>
              <a:rPr lang="ru-RU" sz="1000" i="1" dirty="0" err="1">
                <a:solidFill>
                  <a:schemeClr val="dk1"/>
                </a:solidFill>
              </a:rPr>
              <a:t>Інтерв'юеру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слід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створити</a:t>
            </a:r>
            <a:r>
              <a:rPr lang="ru-RU" sz="1000" i="1" dirty="0">
                <a:solidFill>
                  <a:schemeClr val="dk1"/>
                </a:solidFill>
              </a:rPr>
              <a:t> для </a:t>
            </a:r>
            <a:r>
              <a:rPr lang="ru-RU" sz="1000" i="1" dirty="0" err="1">
                <a:solidFill>
                  <a:schemeClr val="dk1"/>
                </a:solidFill>
              </a:rPr>
              <a:t>опитуваної</a:t>
            </a:r>
            <a:r>
              <a:rPr lang="ru-RU" sz="1000" i="1" dirty="0">
                <a:solidFill>
                  <a:schemeClr val="dk1"/>
                </a:solidFill>
              </a:rPr>
              <a:t> особи </a:t>
            </a:r>
            <a:r>
              <a:rPr lang="ru-RU" sz="1000" i="1" dirty="0" err="1">
                <a:solidFill>
                  <a:schemeClr val="dk1"/>
                </a:solidFill>
              </a:rPr>
              <a:t>такі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умови</a:t>
            </a:r>
            <a:r>
              <a:rPr lang="ru-RU" sz="1000" i="1" dirty="0">
                <a:solidFill>
                  <a:schemeClr val="dk1"/>
                </a:solidFill>
              </a:rPr>
              <a:t>, за </a:t>
            </a:r>
            <a:r>
              <a:rPr lang="ru-RU" sz="1000" i="1" dirty="0" err="1">
                <a:solidFill>
                  <a:schemeClr val="dk1"/>
                </a:solidFill>
              </a:rPr>
              <a:t>яких</a:t>
            </a:r>
            <a:r>
              <a:rPr lang="ru-RU" sz="1000" i="1" dirty="0">
                <a:solidFill>
                  <a:schemeClr val="dk1"/>
                </a:solidFill>
              </a:rPr>
              <a:t>  вона </a:t>
            </a:r>
            <a:r>
              <a:rPr lang="ru-RU" sz="1000" i="1" dirty="0" err="1">
                <a:solidFill>
                  <a:schemeClr val="dk1"/>
                </a:solidFill>
              </a:rPr>
              <a:t>зможе</a:t>
            </a:r>
            <a:r>
              <a:rPr lang="ru-RU" sz="1000" i="1" dirty="0">
                <a:solidFill>
                  <a:schemeClr val="dk1"/>
                </a:solidFill>
              </a:rPr>
              <a:t> у </a:t>
            </a:r>
            <a:r>
              <a:rPr lang="ru-RU" sz="1000" i="1" dirty="0" err="1">
                <a:solidFill>
                  <a:schemeClr val="dk1"/>
                </a:solidFill>
              </a:rPr>
              <a:t>вільній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формі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розповісти</a:t>
            </a:r>
            <a:r>
              <a:rPr lang="ru-RU" sz="1000" i="1" dirty="0">
                <a:solidFill>
                  <a:schemeClr val="dk1"/>
                </a:solidFill>
              </a:rPr>
              <a:t> про </a:t>
            </a:r>
            <a:r>
              <a:rPr lang="ru-RU" sz="1000" i="1" dirty="0" err="1">
                <a:solidFill>
                  <a:schemeClr val="dk1"/>
                </a:solidFill>
              </a:rPr>
              <a:t>відповідні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події</a:t>
            </a:r>
            <a:r>
              <a:rPr lang="ru-RU" sz="1000" i="1" dirty="0">
                <a:solidFill>
                  <a:schemeClr val="dk1"/>
                </a:solidFill>
              </a:rPr>
              <a:t> так, як вона </a:t>
            </a:r>
            <a:r>
              <a:rPr lang="ru-RU" sz="1000" i="1" dirty="0" err="1">
                <a:solidFill>
                  <a:schemeClr val="dk1"/>
                </a:solidFill>
              </a:rPr>
              <a:t>їх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пам'ятає</a:t>
            </a:r>
            <a:r>
              <a:rPr lang="ru-RU" sz="1000" i="1" dirty="0">
                <a:solidFill>
                  <a:schemeClr val="dk1"/>
                </a:solidFill>
              </a:rPr>
              <a:t>. Запитайте </a:t>
            </a:r>
            <a:r>
              <a:rPr lang="ru-RU" sz="1000" i="1" dirty="0" err="1">
                <a:solidFill>
                  <a:schemeClr val="dk1"/>
                </a:solidFill>
              </a:rPr>
              <a:t>аудиторію</a:t>
            </a:r>
            <a:r>
              <a:rPr lang="ru-RU" sz="1000" i="1" dirty="0">
                <a:solidFill>
                  <a:schemeClr val="dk1"/>
                </a:solidFill>
              </a:rPr>
              <a:t> про те, </a:t>
            </a:r>
            <a:r>
              <a:rPr lang="ru-RU" sz="1000" i="1" dirty="0" err="1">
                <a:solidFill>
                  <a:schemeClr val="dk1"/>
                </a:solidFill>
              </a:rPr>
              <a:t>які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ще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прийоми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можна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використати</a:t>
            </a:r>
            <a:r>
              <a:rPr lang="ru-RU" sz="1000" i="1" dirty="0">
                <a:solidFill>
                  <a:schemeClr val="dk1"/>
                </a:solidFill>
              </a:rPr>
              <a:t> в </a:t>
            </a:r>
            <a:r>
              <a:rPr lang="ru-RU" sz="1000" i="1" dirty="0" err="1">
                <a:solidFill>
                  <a:schemeClr val="dk1"/>
                </a:solidFill>
              </a:rPr>
              <a:t>інтерв'ю</a:t>
            </a:r>
            <a:r>
              <a:rPr lang="ru-RU" sz="1000" i="1" dirty="0">
                <a:solidFill>
                  <a:schemeClr val="dk1"/>
                </a:solidFill>
              </a:rPr>
              <a:t>? </a:t>
            </a: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sz="1000" i="1" dirty="0" err="1">
                <a:solidFill>
                  <a:schemeClr val="dk1"/>
                </a:solidFill>
              </a:rPr>
              <a:t>Можна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використовувати</a:t>
            </a:r>
            <a:r>
              <a:rPr lang="ru-RU" sz="1000" i="1" dirty="0">
                <a:solidFill>
                  <a:schemeClr val="dk1"/>
                </a:solidFill>
              </a:rPr>
              <a:t> низку </a:t>
            </a:r>
            <a:r>
              <a:rPr lang="ru-RU" sz="1000" i="1" dirty="0" err="1">
                <a:solidFill>
                  <a:schemeClr val="dk1"/>
                </a:solidFill>
              </a:rPr>
              <a:t>прийомів</a:t>
            </a:r>
            <a:r>
              <a:rPr lang="ru-RU" sz="1000" i="1" dirty="0">
                <a:solidFill>
                  <a:schemeClr val="dk1"/>
                </a:solidFill>
              </a:rPr>
              <a:t>, </a:t>
            </a:r>
            <a:r>
              <a:rPr lang="ru-RU" sz="1000" i="1" dirty="0" err="1">
                <a:solidFill>
                  <a:schemeClr val="dk1"/>
                </a:solidFill>
              </a:rPr>
              <a:t>зокрема</a:t>
            </a:r>
            <a:r>
              <a:rPr lang="ru-RU" sz="1000" i="1" dirty="0">
                <a:solidFill>
                  <a:schemeClr val="dk1"/>
                </a:solidFill>
              </a:rPr>
              <a:t>: </a:t>
            </a: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sz="1000" i="1" dirty="0">
                <a:solidFill>
                  <a:schemeClr val="dk1"/>
                </a:solidFill>
              </a:rPr>
              <a:t>-</a:t>
            </a:r>
            <a:r>
              <a:rPr lang="en-US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Ієрархія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достовірності</a:t>
            </a:r>
            <a:r>
              <a:rPr lang="ru-RU" sz="1000" i="1" dirty="0">
                <a:solidFill>
                  <a:schemeClr val="dk1"/>
                </a:solidFill>
              </a:rPr>
              <a:t>: починайте з </a:t>
            </a:r>
            <a:r>
              <a:rPr lang="ru-RU" sz="1000" i="1" dirty="0" err="1">
                <a:solidFill>
                  <a:schemeClr val="dk1"/>
                </a:solidFill>
              </a:rPr>
              <a:t>відкритих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наративних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запитань</a:t>
            </a:r>
            <a:r>
              <a:rPr lang="ru-RU" sz="1000" i="1" dirty="0">
                <a:solidFill>
                  <a:schemeClr val="dk1"/>
                </a:solidFill>
              </a:rPr>
              <a:t>, а </a:t>
            </a:r>
            <a:r>
              <a:rPr lang="ru-RU" sz="1000" i="1" dirty="0" err="1">
                <a:solidFill>
                  <a:schemeClr val="dk1"/>
                </a:solidFill>
              </a:rPr>
              <a:t>потім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поступово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переходьте</a:t>
            </a:r>
            <a:r>
              <a:rPr lang="ru-RU" sz="1000" i="1" dirty="0">
                <a:solidFill>
                  <a:schemeClr val="dk1"/>
                </a:solidFill>
              </a:rPr>
              <a:t> до </a:t>
            </a:r>
            <a:r>
              <a:rPr lang="ru-RU" sz="1000" i="1" dirty="0" err="1">
                <a:solidFill>
                  <a:schemeClr val="dk1"/>
                </a:solidFill>
              </a:rPr>
              <a:t>конкретніших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уточнювальних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запитань</a:t>
            </a:r>
            <a:r>
              <a:rPr lang="ru-RU" sz="1000" i="1" dirty="0">
                <a:solidFill>
                  <a:schemeClr val="dk1"/>
                </a:solidFill>
              </a:rPr>
              <a:t>, </a:t>
            </a:r>
            <a:r>
              <a:rPr lang="ru-RU" sz="1000" i="1" dirty="0" err="1">
                <a:solidFill>
                  <a:schemeClr val="dk1"/>
                </a:solidFill>
              </a:rPr>
              <a:t>звужуючи</a:t>
            </a:r>
            <a:r>
              <a:rPr lang="ru-RU" sz="1000" i="1" dirty="0">
                <a:solidFill>
                  <a:schemeClr val="dk1"/>
                </a:solidFill>
              </a:rPr>
              <a:t> фокус </a:t>
            </a:r>
            <a:r>
              <a:rPr lang="ru-RU" sz="1000" i="1" dirty="0" err="1">
                <a:solidFill>
                  <a:schemeClr val="dk1"/>
                </a:solidFill>
              </a:rPr>
              <a:t>уваги</a:t>
            </a:r>
            <a:r>
              <a:rPr lang="ru-RU" sz="1000" i="1" dirty="0">
                <a:solidFill>
                  <a:schemeClr val="dk1"/>
                </a:solidFill>
              </a:rPr>
              <a:t> до </a:t>
            </a:r>
            <a:r>
              <a:rPr lang="ru-RU" sz="1000" i="1" dirty="0" err="1">
                <a:solidFill>
                  <a:schemeClr val="dk1"/>
                </a:solidFill>
              </a:rPr>
              <a:t>тої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деталі</a:t>
            </a:r>
            <a:r>
              <a:rPr lang="ru-RU" sz="1000" i="1" dirty="0">
                <a:solidFill>
                  <a:schemeClr val="dk1"/>
                </a:solidFill>
              </a:rPr>
              <a:t>, яку </a:t>
            </a:r>
            <a:r>
              <a:rPr lang="ru-RU" sz="1000" i="1" dirty="0" err="1">
                <a:solidFill>
                  <a:schemeClr val="dk1"/>
                </a:solidFill>
              </a:rPr>
              <a:t>необхідно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з’ясувати</a:t>
            </a:r>
            <a:r>
              <a:rPr lang="ru-RU" sz="1000" i="1" dirty="0">
                <a:solidFill>
                  <a:schemeClr val="dk1"/>
                </a:solidFill>
              </a:rPr>
              <a:t>. </a:t>
            </a: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sz="1000" i="1" dirty="0">
                <a:solidFill>
                  <a:schemeClr val="dk1"/>
                </a:solidFill>
              </a:rPr>
              <a:t>-</a:t>
            </a:r>
            <a:r>
              <a:rPr lang="en-US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Спіраль</a:t>
            </a:r>
            <a:r>
              <a:rPr lang="ru-RU" sz="1000" i="1" dirty="0">
                <a:solidFill>
                  <a:schemeClr val="dk1"/>
                </a:solidFill>
              </a:rPr>
              <a:t> тем: починайте </a:t>
            </a:r>
            <a:r>
              <a:rPr lang="ru-RU" sz="1000" i="1" dirty="0" err="1">
                <a:solidFill>
                  <a:schemeClr val="dk1"/>
                </a:solidFill>
              </a:rPr>
              <a:t>нову</a:t>
            </a:r>
            <a:r>
              <a:rPr lang="ru-RU" sz="1000" i="1" dirty="0">
                <a:solidFill>
                  <a:schemeClr val="dk1"/>
                </a:solidFill>
              </a:rPr>
              <a:t> тему </a:t>
            </a:r>
            <a:r>
              <a:rPr lang="ru-RU" sz="1000" i="1" dirty="0" err="1">
                <a:solidFill>
                  <a:schemeClr val="dk1"/>
                </a:solidFill>
              </a:rPr>
              <a:t>лише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після</a:t>
            </a:r>
            <a:r>
              <a:rPr lang="ru-RU" sz="1000" i="1" dirty="0">
                <a:solidFill>
                  <a:schemeClr val="dk1"/>
                </a:solidFill>
              </a:rPr>
              <a:t> того, як завершили </a:t>
            </a:r>
            <a:r>
              <a:rPr lang="ru-RU" sz="1000" i="1" dirty="0" err="1">
                <a:solidFill>
                  <a:schemeClr val="dk1"/>
                </a:solidFill>
              </a:rPr>
              <a:t>обговорення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попередньої</a:t>
            </a:r>
            <a:r>
              <a:rPr lang="ru-RU" sz="1000" i="1" dirty="0">
                <a:solidFill>
                  <a:schemeClr val="dk1"/>
                </a:solidFill>
              </a:rPr>
              <a:t>.</a:t>
            </a: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sz="1000" i="1" dirty="0">
                <a:solidFill>
                  <a:schemeClr val="dk1"/>
                </a:solidFill>
              </a:rPr>
              <a:t>-</a:t>
            </a:r>
            <a:r>
              <a:rPr lang="en-US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Оцінюйте</a:t>
            </a:r>
            <a:r>
              <a:rPr lang="ru-RU" sz="1000" i="1" dirty="0">
                <a:solidFill>
                  <a:schemeClr val="dk1"/>
                </a:solidFill>
              </a:rPr>
              <a:t> мову </a:t>
            </a:r>
            <a:r>
              <a:rPr lang="ru-RU" sz="1000" i="1" dirty="0" err="1">
                <a:solidFill>
                  <a:schemeClr val="dk1"/>
                </a:solidFill>
              </a:rPr>
              <a:t>тіла</a:t>
            </a:r>
            <a:r>
              <a:rPr lang="ru-RU" sz="1000" i="1" dirty="0">
                <a:solidFill>
                  <a:schemeClr val="dk1"/>
                </a:solidFill>
              </a:rPr>
              <a:t>: </a:t>
            </a:r>
            <a:r>
              <a:rPr lang="ru-RU" sz="1000" i="1" dirty="0" err="1">
                <a:solidFill>
                  <a:schemeClr val="dk1"/>
                </a:solidFill>
              </a:rPr>
              <a:t>враховуйте</a:t>
            </a:r>
            <a:r>
              <a:rPr lang="ru-RU" sz="1000" i="1" dirty="0">
                <a:solidFill>
                  <a:schemeClr val="dk1"/>
                </a:solidFill>
              </a:rPr>
              <a:t> знаки </a:t>
            </a:r>
            <a:r>
              <a:rPr lang="ru-RU" sz="1000" i="1" dirty="0" err="1">
                <a:solidFill>
                  <a:schemeClr val="dk1"/>
                </a:solidFill>
              </a:rPr>
              <a:t>невербальної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комунікації</a:t>
            </a:r>
            <a:r>
              <a:rPr lang="ru-RU" sz="1000" i="1" dirty="0">
                <a:solidFill>
                  <a:schemeClr val="dk1"/>
                </a:solidFill>
              </a:rPr>
              <a:t>, </a:t>
            </a:r>
            <a:r>
              <a:rPr lang="ru-RU" sz="1000" i="1" dirty="0" err="1">
                <a:solidFill>
                  <a:schemeClr val="dk1"/>
                </a:solidFill>
              </a:rPr>
              <a:t>що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виходять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від</a:t>
            </a:r>
            <a:r>
              <a:rPr lang="ru-RU" sz="1000" i="1" dirty="0">
                <a:solidFill>
                  <a:schemeClr val="dk1"/>
                </a:solidFill>
              </a:rPr>
              <a:t> вас і </a:t>
            </a:r>
            <a:r>
              <a:rPr lang="ru-RU" sz="1000" i="1" dirty="0" err="1">
                <a:solidFill>
                  <a:schemeClr val="dk1"/>
                </a:solidFill>
              </a:rPr>
              <a:t>опитуваної</a:t>
            </a:r>
            <a:r>
              <a:rPr lang="ru-RU" sz="1000" i="1" dirty="0">
                <a:solidFill>
                  <a:schemeClr val="dk1"/>
                </a:solidFill>
              </a:rPr>
              <a:t> особи. </a:t>
            </a: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sz="1000" i="1" dirty="0">
                <a:solidFill>
                  <a:schemeClr val="dk1"/>
                </a:solidFill>
              </a:rPr>
              <a:t>-</a:t>
            </a:r>
            <a:r>
              <a:rPr lang="en-US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Запитання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щодо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сенсорної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інформації</a:t>
            </a:r>
            <a:r>
              <a:rPr lang="ru-RU" sz="1000" i="1" dirty="0">
                <a:solidFill>
                  <a:schemeClr val="dk1"/>
                </a:solidFill>
              </a:rPr>
              <a:t>: </a:t>
            </a:r>
            <a:r>
              <a:rPr lang="ru-RU" sz="1000" i="1" dirty="0" err="1">
                <a:solidFill>
                  <a:schemeClr val="dk1"/>
                </a:solidFill>
              </a:rPr>
              <a:t>запитання</a:t>
            </a:r>
            <a:r>
              <a:rPr lang="ru-RU" sz="1000" i="1" dirty="0">
                <a:solidFill>
                  <a:schemeClr val="dk1"/>
                </a:solidFill>
              </a:rPr>
              <a:t>, </a:t>
            </a:r>
            <a:r>
              <a:rPr lang="ru-RU" sz="1000" i="1" dirty="0" err="1">
                <a:solidFill>
                  <a:schemeClr val="dk1"/>
                </a:solidFill>
              </a:rPr>
              <a:t>пов'язані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зі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сприйняттям</a:t>
            </a:r>
            <a:r>
              <a:rPr lang="ru-RU" sz="1000" i="1" dirty="0">
                <a:solidFill>
                  <a:schemeClr val="dk1"/>
                </a:solidFill>
              </a:rPr>
              <a:t> через </a:t>
            </a:r>
            <a:r>
              <a:rPr lang="ru-RU" sz="1000" i="1" dirty="0" err="1">
                <a:solidFill>
                  <a:schemeClr val="dk1"/>
                </a:solidFill>
              </a:rPr>
              <a:t>органи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чуття</a:t>
            </a:r>
            <a:r>
              <a:rPr lang="ru-RU" sz="1000" i="1" dirty="0">
                <a:solidFill>
                  <a:schemeClr val="dk1"/>
                </a:solidFill>
              </a:rPr>
              <a:t> (</a:t>
            </a:r>
            <a:r>
              <a:rPr lang="ru-RU" sz="1000" i="1" dirty="0" err="1">
                <a:solidFill>
                  <a:schemeClr val="dk1"/>
                </a:solidFill>
              </a:rPr>
              <a:t>наприклад</a:t>
            </a:r>
            <a:r>
              <a:rPr lang="ru-RU" sz="1000" i="1" dirty="0">
                <a:solidFill>
                  <a:schemeClr val="dk1"/>
                </a:solidFill>
              </a:rPr>
              <a:t>, «</a:t>
            </a:r>
            <a:r>
              <a:rPr lang="ru-RU" sz="1000" i="1" dirty="0" err="1">
                <a:solidFill>
                  <a:schemeClr val="dk1"/>
                </a:solidFill>
              </a:rPr>
              <a:t>що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ви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бачили</a:t>
            </a:r>
            <a:r>
              <a:rPr lang="ru-RU" sz="1000" i="1" dirty="0">
                <a:solidFill>
                  <a:schemeClr val="dk1"/>
                </a:solidFill>
              </a:rPr>
              <a:t>/</a:t>
            </a:r>
            <a:r>
              <a:rPr lang="ru-RU" sz="1000" i="1" dirty="0" err="1">
                <a:solidFill>
                  <a:schemeClr val="dk1"/>
                </a:solidFill>
              </a:rPr>
              <a:t>чули</a:t>
            </a:r>
            <a:r>
              <a:rPr lang="ru-RU" sz="1000" i="1" dirty="0">
                <a:solidFill>
                  <a:schemeClr val="dk1"/>
                </a:solidFill>
              </a:rPr>
              <a:t>/</a:t>
            </a:r>
            <a:r>
              <a:rPr lang="ru-RU" sz="1000" i="1" dirty="0" err="1">
                <a:solidFill>
                  <a:schemeClr val="dk1"/>
                </a:solidFill>
              </a:rPr>
              <a:t>відчували</a:t>
            </a:r>
            <a:r>
              <a:rPr lang="ru-RU" sz="1000" i="1" dirty="0">
                <a:solidFill>
                  <a:schemeClr val="dk1"/>
                </a:solidFill>
              </a:rPr>
              <a:t> на </a:t>
            </a:r>
            <a:r>
              <a:rPr lang="ru-RU" sz="1000" i="1" dirty="0" err="1">
                <a:solidFill>
                  <a:schemeClr val="dk1"/>
                </a:solidFill>
              </a:rPr>
              <a:t>дотик</a:t>
            </a:r>
            <a:r>
              <a:rPr lang="ru-RU" sz="1000" i="1" dirty="0">
                <a:solidFill>
                  <a:schemeClr val="dk1"/>
                </a:solidFill>
              </a:rPr>
              <a:t>, </a:t>
            </a:r>
            <a:r>
              <a:rPr lang="ru-RU" sz="1000" i="1" dirty="0" err="1">
                <a:solidFill>
                  <a:schemeClr val="dk1"/>
                </a:solidFill>
              </a:rPr>
              <a:t>який</a:t>
            </a:r>
            <a:r>
              <a:rPr lang="ru-RU" sz="1000" i="1" dirty="0">
                <a:solidFill>
                  <a:schemeClr val="dk1"/>
                </a:solidFill>
              </a:rPr>
              <a:t> запах/смак </a:t>
            </a:r>
            <a:r>
              <a:rPr lang="ru-RU" sz="1000" i="1" dirty="0" err="1">
                <a:solidFill>
                  <a:schemeClr val="dk1"/>
                </a:solidFill>
              </a:rPr>
              <a:t>відчували</a:t>
            </a:r>
            <a:r>
              <a:rPr lang="ru-RU" sz="1000" i="1" dirty="0">
                <a:solidFill>
                  <a:schemeClr val="dk1"/>
                </a:solidFill>
              </a:rPr>
              <a:t>»), </a:t>
            </a:r>
            <a:r>
              <a:rPr lang="ru-RU" sz="1000" i="1" dirty="0" err="1">
                <a:solidFill>
                  <a:schemeClr val="dk1"/>
                </a:solidFill>
              </a:rPr>
              <a:t>можуть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допомогти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опитуваній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особі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відновити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чи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зібрати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воєдино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свої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спогади</a:t>
            </a:r>
            <a:r>
              <a:rPr lang="ru-RU" sz="1000" i="1" dirty="0">
                <a:solidFill>
                  <a:schemeClr val="dk1"/>
                </a:solidFill>
              </a:rPr>
              <a:t>. </a:t>
            </a:r>
            <a:r>
              <a:rPr lang="ru-RU" sz="1000" i="1" dirty="0" err="1">
                <a:solidFill>
                  <a:schemeClr val="dk1"/>
                </a:solidFill>
              </a:rPr>
              <a:t>Важливо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зазначити</a:t>
            </a:r>
            <a:r>
              <a:rPr lang="ru-RU" sz="1000" i="1" dirty="0">
                <a:solidFill>
                  <a:schemeClr val="dk1"/>
                </a:solidFill>
              </a:rPr>
              <a:t>, </a:t>
            </a:r>
            <a:r>
              <a:rPr lang="ru-RU" sz="1000" i="1" dirty="0" err="1">
                <a:solidFill>
                  <a:schemeClr val="dk1"/>
                </a:solidFill>
              </a:rPr>
              <a:t>що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опитувана</a:t>
            </a:r>
            <a:r>
              <a:rPr lang="ru-RU" sz="1000" i="1" dirty="0">
                <a:solidFill>
                  <a:schemeClr val="dk1"/>
                </a:solidFill>
              </a:rPr>
              <a:t> особа не </a:t>
            </a:r>
            <a:r>
              <a:rPr lang="ru-RU" sz="1000" i="1" dirty="0" err="1">
                <a:solidFill>
                  <a:schemeClr val="dk1"/>
                </a:solidFill>
              </a:rPr>
              <a:t>завжди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зможе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відповісти</a:t>
            </a:r>
            <a:r>
              <a:rPr lang="ru-RU" sz="1000" i="1" dirty="0">
                <a:solidFill>
                  <a:schemeClr val="dk1"/>
                </a:solidFill>
              </a:rPr>
              <a:t> на </a:t>
            </a:r>
            <a:r>
              <a:rPr lang="ru-RU" sz="1000" i="1" dirty="0" err="1">
                <a:solidFill>
                  <a:schemeClr val="dk1"/>
                </a:solidFill>
              </a:rPr>
              <a:t>всі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запитання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щодо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сенсорної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інформації</a:t>
            </a:r>
            <a:r>
              <a:rPr lang="ru-RU" sz="1000" i="1" dirty="0">
                <a:solidFill>
                  <a:schemeClr val="dk1"/>
                </a:solidFill>
              </a:rPr>
              <a:t>.</a:t>
            </a: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sz="1000" i="1" dirty="0">
                <a:solidFill>
                  <a:schemeClr val="dk1"/>
                </a:solidFill>
              </a:rPr>
              <a:t>-</a:t>
            </a:r>
            <a:r>
              <a:rPr lang="en-US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Активне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слухання</a:t>
            </a:r>
            <a:r>
              <a:rPr lang="ru-RU" sz="1000" i="1" dirty="0">
                <a:solidFill>
                  <a:schemeClr val="dk1"/>
                </a:solidFill>
              </a:rPr>
              <a:t>: будьте </a:t>
            </a:r>
            <a:r>
              <a:rPr lang="ru-RU" sz="1000" i="1" dirty="0" err="1">
                <a:solidFill>
                  <a:schemeClr val="dk1"/>
                </a:solidFill>
              </a:rPr>
              <a:t>залученими</a:t>
            </a:r>
            <a:r>
              <a:rPr lang="ru-RU" sz="1000" i="1" dirty="0">
                <a:solidFill>
                  <a:schemeClr val="dk1"/>
                </a:solidFill>
              </a:rPr>
              <a:t> та </a:t>
            </a:r>
            <a:r>
              <a:rPr lang="ru-RU" sz="1000" i="1" dirty="0" err="1">
                <a:solidFill>
                  <a:schemeClr val="dk1"/>
                </a:solidFill>
              </a:rPr>
              <a:t>зосередженими</a:t>
            </a:r>
            <a:r>
              <a:rPr lang="ru-RU" sz="1000" i="1" dirty="0">
                <a:solidFill>
                  <a:schemeClr val="dk1"/>
                </a:solidFill>
              </a:rPr>
              <a:t>, </a:t>
            </a:r>
            <a:r>
              <a:rPr lang="ru-RU" sz="1000" i="1" dirty="0" err="1">
                <a:solidFill>
                  <a:schemeClr val="dk1"/>
                </a:solidFill>
              </a:rPr>
              <a:t>виявляйте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емпатію</a:t>
            </a:r>
            <a:r>
              <a:rPr lang="ru-RU" sz="1000" i="1" dirty="0">
                <a:solidFill>
                  <a:schemeClr val="dk1"/>
                </a:solidFill>
              </a:rPr>
              <a:t>. </a:t>
            </a: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ts val="1100"/>
              <a:buFont typeface="Arial"/>
              <a:buNone/>
            </a:pPr>
            <a:endParaRPr i="1" dirty="0">
              <a:solidFill>
                <a:schemeClr val="dk1"/>
              </a:solidFill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g328465183b6_0_8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6" name="Google Shape;96;g328465183b6_0_8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sz="1000" i="1" dirty="0">
                <a:solidFill>
                  <a:schemeClr val="dk1"/>
                </a:solidFill>
              </a:rPr>
              <a:t>«</a:t>
            </a:r>
            <a:r>
              <a:rPr lang="ru-RU" sz="1000" i="1" dirty="0" err="1">
                <a:solidFill>
                  <a:schemeClr val="dk1"/>
                </a:solidFill>
              </a:rPr>
              <a:t>Пряме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спостереження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передбачає</a:t>
            </a:r>
            <a:r>
              <a:rPr lang="ru-RU" sz="1000" i="1" dirty="0">
                <a:solidFill>
                  <a:schemeClr val="dk1"/>
                </a:solidFill>
              </a:rPr>
              <a:t>, </a:t>
            </a:r>
            <a:r>
              <a:rPr lang="ru-RU" sz="1000" i="1" dirty="0" err="1">
                <a:solidFill>
                  <a:schemeClr val="dk1"/>
                </a:solidFill>
              </a:rPr>
              <a:t>що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правозахисники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самі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бачать</a:t>
            </a:r>
            <a:r>
              <a:rPr lang="ru-RU" sz="1000" i="1" dirty="0">
                <a:solidFill>
                  <a:schemeClr val="dk1"/>
                </a:solidFill>
              </a:rPr>
              <a:t> і </a:t>
            </a:r>
            <a:r>
              <a:rPr lang="ru-RU" sz="1000" i="1" dirty="0" err="1">
                <a:solidFill>
                  <a:schemeClr val="dk1"/>
                </a:solidFill>
              </a:rPr>
              <a:t>документують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певні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події</a:t>
            </a:r>
            <a:r>
              <a:rPr lang="ru-RU" sz="1000" i="1" dirty="0">
                <a:solidFill>
                  <a:schemeClr val="dk1"/>
                </a:solidFill>
              </a:rPr>
              <a:t> та </a:t>
            </a:r>
            <a:r>
              <a:rPr lang="ru-RU" sz="1000" i="1" dirty="0" err="1">
                <a:solidFill>
                  <a:schemeClr val="dk1"/>
                </a:solidFill>
              </a:rPr>
              <a:t>супутні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обставини</a:t>
            </a:r>
            <a:r>
              <a:rPr lang="ru-RU" sz="1000" i="1" dirty="0">
                <a:solidFill>
                  <a:schemeClr val="dk1"/>
                </a:solidFill>
              </a:rPr>
              <a:t>».</a:t>
            </a: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sz="1000" i="1" dirty="0" err="1">
                <a:solidFill>
                  <a:schemeClr val="dk1"/>
                </a:solidFill>
              </a:rPr>
              <a:t>Поясніть</a:t>
            </a:r>
            <a:r>
              <a:rPr lang="ru-RU" sz="1000" i="1" dirty="0">
                <a:solidFill>
                  <a:schemeClr val="dk1"/>
                </a:solidFill>
              </a:rPr>
              <a:t> суть прямого </a:t>
            </a:r>
            <a:r>
              <a:rPr lang="ru-RU" sz="1000" i="1" dirty="0" err="1">
                <a:solidFill>
                  <a:schemeClr val="dk1"/>
                </a:solidFill>
              </a:rPr>
              <a:t>спостереження</a:t>
            </a:r>
            <a:r>
              <a:rPr lang="ru-RU" sz="1000" i="1" dirty="0">
                <a:solidFill>
                  <a:schemeClr val="dk1"/>
                </a:solidFill>
              </a:rPr>
              <a:t> та </a:t>
            </a:r>
            <a:r>
              <a:rPr lang="ru-RU" sz="1000" i="1" dirty="0" err="1">
                <a:solidFill>
                  <a:schemeClr val="dk1"/>
                </a:solidFill>
              </a:rPr>
              <a:t>його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функції</a:t>
            </a:r>
            <a:r>
              <a:rPr lang="ru-RU" sz="1000" i="1" dirty="0">
                <a:solidFill>
                  <a:schemeClr val="dk1"/>
                </a:solidFill>
              </a:rPr>
              <a:t>, </a:t>
            </a:r>
            <a:r>
              <a:rPr lang="ru-RU" sz="1000" i="1" dirty="0" err="1">
                <a:solidFill>
                  <a:schemeClr val="dk1"/>
                </a:solidFill>
              </a:rPr>
              <a:t>порівнявши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його</a:t>
            </a:r>
            <a:r>
              <a:rPr lang="ru-RU" sz="1000" i="1" dirty="0">
                <a:solidFill>
                  <a:schemeClr val="dk1"/>
                </a:solidFill>
              </a:rPr>
              <a:t> з </a:t>
            </a:r>
            <a:r>
              <a:rPr lang="ru-RU" sz="1000" i="1" dirty="0" err="1">
                <a:solidFill>
                  <a:schemeClr val="dk1"/>
                </a:solidFill>
              </a:rPr>
              <a:t>процесом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інтерв'ю</a:t>
            </a:r>
            <a:r>
              <a:rPr lang="ru-RU" sz="1000" i="1" dirty="0">
                <a:solidFill>
                  <a:schemeClr val="dk1"/>
                </a:solidFill>
              </a:rPr>
              <a:t>, про </a:t>
            </a:r>
            <a:r>
              <a:rPr lang="ru-RU" sz="1000" i="1" dirty="0" err="1">
                <a:solidFill>
                  <a:schemeClr val="dk1"/>
                </a:solidFill>
              </a:rPr>
              <a:t>який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учасники</a:t>
            </a:r>
            <a:r>
              <a:rPr lang="ru-RU" sz="1000" i="1" dirty="0">
                <a:solidFill>
                  <a:schemeClr val="dk1"/>
                </a:solidFill>
              </a:rPr>
              <a:t>/</a:t>
            </a:r>
            <a:r>
              <a:rPr lang="ru-RU" sz="1000" i="1" dirty="0" err="1">
                <a:solidFill>
                  <a:schemeClr val="dk1"/>
                </a:solidFill>
              </a:rPr>
              <a:t>учасниці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щойно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дізналися</a:t>
            </a:r>
            <a:r>
              <a:rPr lang="ru-RU" sz="1000" i="1" dirty="0">
                <a:solidFill>
                  <a:schemeClr val="dk1"/>
                </a:solidFill>
              </a:rPr>
              <a:t>. </a:t>
            </a:r>
            <a:r>
              <a:rPr lang="ru-RU" sz="1000" i="1" dirty="0" err="1">
                <a:solidFill>
                  <a:schemeClr val="dk1"/>
                </a:solidFill>
              </a:rPr>
              <a:t>Обговоріть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переваги</a:t>
            </a:r>
            <a:r>
              <a:rPr lang="ru-RU" sz="1000" i="1" dirty="0">
                <a:solidFill>
                  <a:schemeClr val="dk1"/>
                </a:solidFill>
              </a:rPr>
              <a:t> та </a:t>
            </a:r>
            <a:r>
              <a:rPr lang="ru-RU" sz="1000" i="1" dirty="0" err="1">
                <a:solidFill>
                  <a:schemeClr val="dk1"/>
                </a:solidFill>
              </a:rPr>
              <a:t>недоліки</a:t>
            </a:r>
            <a:r>
              <a:rPr lang="ru-RU" sz="1000" i="1" dirty="0">
                <a:solidFill>
                  <a:schemeClr val="dk1"/>
                </a:solidFill>
              </a:rPr>
              <a:t> кожного з </a:t>
            </a:r>
            <a:r>
              <a:rPr lang="ru-RU" sz="1000" i="1" dirty="0" err="1">
                <a:solidFill>
                  <a:schemeClr val="dk1"/>
                </a:solidFill>
              </a:rPr>
              <a:t>цих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методів</a:t>
            </a:r>
            <a:r>
              <a:rPr lang="ru-RU" sz="1000" i="1" dirty="0">
                <a:solidFill>
                  <a:schemeClr val="dk1"/>
                </a:solidFill>
              </a:rPr>
              <a:t>. </a:t>
            </a:r>
            <a:r>
              <a:rPr lang="ru-RU" sz="1000" i="1" dirty="0" err="1">
                <a:solidFill>
                  <a:schemeClr val="dk1"/>
                </a:solidFill>
              </a:rPr>
              <a:t>Підкресліть</a:t>
            </a:r>
            <a:r>
              <a:rPr lang="ru-RU" sz="1000" i="1" dirty="0">
                <a:solidFill>
                  <a:schemeClr val="dk1"/>
                </a:solidFill>
              </a:rPr>
              <a:t>, </a:t>
            </a:r>
            <a:r>
              <a:rPr lang="ru-RU" sz="1000" i="1" dirty="0" err="1">
                <a:solidFill>
                  <a:schemeClr val="dk1"/>
                </a:solidFill>
              </a:rPr>
              <a:t>що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пряме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спостереження</a:t>
            </a:r>
            <a:r>
              <a:rPr lang="ru-RU" sz="1000" i="1" dirty="0">
                <a:solidFill>
                  <a:schemeClr val="dk1"/>
                </a:solidFill>
              </a:rPr>
              <a:t> є </a:t>
            </a:r>
            <a:r>
              <a:rPr lang="ru-RU" sz="1000" i="1" dirty="0" err="1">
                <a:solidFill>
                  <a:schemeClr val="dk1"/>
                </a:solidFill>
              </a:rPr>
              <a:t>найнадійнішим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джерелом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інформації</a:t>
            </a:r>
            <a:r>
              <a:rPr lang="ru-RU" sz="1000" i="1" dirty="0">
                <a:solidFill>
                  <a:schemeClr val="dk1"/>
                </a:solidFill>
              </a:rPr>
              <a:t>, </a:t>
            </a:r>
            <a:r>
              <a:rPr lang="ru-RU" sz="1000" i="1" dirty="0" err="1">
                <a:solidFill>
                  <a:schemeClr val="dk1"/>
                </a:solidFill>
              </a:rPr>
              <a:t>але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воно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може</a:t>
            </a:r>
            <a:r>
              <a:rPr lang="ru-RU" sz="1000" i="1" dirty="0">
                <a:solidFill>
                  <a:schemeClr val="dk1"/>
                </a:solidFill>
              </a:rPr>
              <a:t> бути одним </a:t>
            </a:r>
            <a:r>
              <a:rPr lang="ru-RU" sz="1000" i="1" dirty="0" err="1">
                <a:solidFill>
                  <a:schemeClr val="dk1"/>
                </a:solidFill>
              </a:rPr>
              <a:t>із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найбільш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ресурсозатратних</a:t>
            </a:r>
            <a:r>
              <a:rPr lang="ru-RU" sz="1000" i="1" dirty="0">
                <a:solidFill>
                  <a:schemeClr val="dk1"/>
                </a:solidFill>
              </a:rPr>
              <a:t> (і </a:t>
            </a:r>
            <a:r>
              <a:rPr lang="ru-RU" sz="1000" i="1" dirty="0" err="1">
                <a:solidFill>
                  <a:schemeClr val="dk1"/>
                </a:solidFill>
              </a:rPr>
              <a:t>ризикованих</a:t>
            </a:r>
            <a:r>
              <a:rPr lang="ru-RU" sz="1000" i="1" dirty="0">
                <a:solidFill>
                  <a:schemeClr val="dk1"/>
                </a:solidFill>
              </a:rPr>
              <a:t>) </a:t>
            </a:r>
            <a:r>
              <a:rPr lang="ru-RU" sz="1000" i="1" dirty="0" err="1">
                <a:solidFill>
                  <a:schemeClr val="dk1"/>
                </a:solidFill>
              </a:rPr>
              <a:t>способів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збирання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даних</a:t>
            </a:r>
            <a:r>
              <a:rPr lang="ru-RU" sz="1000" i="1" dirty="0">
                <a:solidFill>
                  <a:schemeClr val="dk1"/>
                </a:solidFill>
              </a:rPr>
              <a:t>. </a:t>
            </a:r>
            <a:r>
              <a:rPr lang="ru-RU" sz="1000" i="1" dirty="0" err="1">
                <a:solidFill>
                  <a:schemeClr val="dk1"/>
                </a:solidFill>
              </a:rPr>
              <a:t>Отож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він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вимагає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ретельного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стратегічного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планування</a:t>
            </a:r>
            <a:r>
              <a:rPr lang="ru-RU" sz="1000" i="1" dirty="0">
                <a:solidFill>
                  <a:schemeClr val="dk1"/>
                </a:solidFill>
              </a:rPr>
              <a:t>.</a:t>
            </a: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g328465183b6_0_9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3" name="Google Shape;103;g328465183b6_0_9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sz="1000" i="1" dirty="0">
                <a:solidFill>
                  <a:schemeClr val="dk1"/>
                </a:solidFill>
              </a:rPr>
              <a:t>Не </a:t>
            </a:r>
            <a:r>
              <a:rPr lang="ru-RU" sz="1000" i="1" dirty="0" err="1">
                <a:solidFill>
                  <a:schemeClr val="dk1"/>
                </a:solidFill>
              </a:rPr>
              <a:t>існує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універсального</a:t>
            </a:r>
            <a:r>
              <a:rPr lang="ru-RU" sz="1000" i="1" dirty="0">
                <a:solidFill>
                  <a:schemeClr val="dk1"/>
                </a:solidFill>
              </a:rPr>
              <a:t> плану </a:t>
            </a:r>
            <a:r>
              <a:rPr lang="ru-RU" sz="1000" i="1" dirty="0" err="1">
                <a:solidFill>
                  <a:schemeClr val="dk1"/>
                </a:solidFill>
              </a:rPr>
              <a:t>спостереження</a:t>
            </a:r>
            <a:r>
              <a:rPr lang="ru-RU" sz="1000" i="1" dirty="0">
                <a:solidFill>
                  <a:schemeClr val="dk1"/>
                </a:solidFill>
              </a:rPr>
              <a:t> – на </a:t>
            </a:r>
            <a:r>
              <a:rPr lang="ru-RU" sz="1000" i="1" dirty="0" err="1">
                <a:solidFill>
                  <a:schemeClr val="dk1"/>
                </a:solidFill>
              </a:rPr>
              <a:t>стратегію</a:t>
            </a:r>
            <a:r>
              <a:rPr lang="ru-RU" sz="1000" i="1" dirty="0">
                <a:solidFill>
                  <a:schemeClr val="dk1"/>
                </a:solidFill>
              </a:rPr>
              <a:t> і </a:t>
            </a:r>
            <a:r>
              <a:rPr lang="ru-RU" sz="1000" i="1" dirty="0" err="1">
                <a:solidFill>
                  <a:schemeClr val="dk1"/>
                </a:solidFill>
              </a:rPr>
              <a:t>застосовний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підхід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впливає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безліч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чинників</a:t>
            </a:r>
            <a:r>
              <a:rPr lang="ru-RU" sz="1000" i="1" dirty="0">
                <a:solidFill>
                  <a:schemeClr val="dk1"/>
                </a:solidFill>
              </a:rPr>
              <a:t>. Як </a:t>
            </a:r>
            <a:r>
              <a:rPr lang="ru-RU" sz="1000" i="1" dirty="0" err="1">
                <a:solidFill>
                  <a:schemeClr val="dk1"/>
                </a:solidFill>
              </a:rPr>
              <a:t>зазначалося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раніше</a:t>
            </a:r>
            <a:r>
              <a:rPr lang="ru-RU" sz="1000" i="1" dirty="0">
                <a:solidFill>
                  <a:schemeClr val="dk1"/>
                </a:solidFill>
              </a:rPr>
              <a:t>, </a:t>
            </a:r>
            <a:r>
              <a:rPr lang="ru-RU" sz="1000" i="1" dirty="0" err="1">
                <a:solidFill>
                  <a:schemeClr val="dk1"/>
                </a:solidFill>
              </a:rPr>
              <a:t>важливо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розглянути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ці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чинники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крізь</a:t>
            </a:r>
            <a:r>
              <a:rPr lang="ru-RU" sz="1000" i="1" dirty="0">
                <a:solidFill>
                  <a:schemeClr val="dk1"/>
                </a:solidFill>
              </a:rPr>
              <a:t> призму </a:t>
            </a:r>
            <a:r>
              <a:rPr lang="ru-RU" sz="1000" i="1" dirty="0" err="1">
                <a:solidFill>
                  <a:schemeClr val="dk1"/>
                </a:solidFill>
              </a:rPr>
              <a:t>оцінки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ризиків</a:t>
            </a:r>
            <a:r>
              <a:rPr lang="ru-RU" sz="1000" i="1" dirty="0">
                <a:solidFill>
                  <a:schemeClr val="dk1"/>
                </a:solidFill>
              </a:rPr>
              <a:t>, </a:t>
            </a:r>
            <a:r>
              <a:rPr lang="ru-RU" sz="1000" i="1" dirty="0" err="1">
                <a:solidFill>
                  <a:schemeClr val="dk1"/>
                </a:solidFill>
              </a:rPr>
              <a:t>щоби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вжити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належних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заходів</a:t>
            </a:r>
            <a:r>
              <a:rPr lang="ru-RU" sz="1000" i="1" dirty="0">
                <a:solidFill>
                  <a:schemeClr val="dk1"/>
                </a:solidFill>
              </a:rPr>
              <a:t> для </a:t>
            </a:r>
            <a:r>
              <a:rPr lang="ru-RU" sz="1000" i="1" dirty="0" err="1">
                <a:solidFill>
                  <a:schemeClr val="dk1"/>
                </a:solidFill>
              </a:rPr>
              <a:t>мінімізації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шкоди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від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небезпечних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ситуацій</a:t>
            </a:r>
            <a:r>
              <a:rPr lang="ru-RU" sz="1000" i="1" dirty="0">
                <a:solidFill>
                  <a:schemeClr val="dk1"/>
                </a:solidFill>
              </a:rPr>
              <a:t>. Нагадайте про </a:t>
            </a:r>
            <a:r>
              <a:rPr lang="ru-RU" sz="1000" i="1" dirty="0" err="1">
                <a:solidFill>
                  <a:schemeClr val="dk1"/>
                </a:solidFill>
              </a:rPr>
              <a:t>матрицю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ризиків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зі</a:t>
            </a:r>
            <a:r>
              <a:rPr lang="ru-RU" sz="1000" i="1" dirty="0">
                <a:solidFill>
                  <a:schemeClr val="dk1"/>
                </a:solidFill>
              </a:rPr>
              <a:t> слайду 3 і </a:t>
            </a:r>
            <a:r>
              <a:rPr lang="ru-RU" sz="1000" i="1" dirty="0" err="1">
                <a:solidFill>
                  <a:schemeClr val="dk1"/>
                </a:solidFill>
              </a:rPr>
              <a:t>підкресліть</a:t>
            </a:r>
            <a:r>
              <a:rPr lang="ru-RU" sz="1000" i="1" dirty="0">
                <a:solidFill>
                  <a:schemeClr val="dk1"/>
                </a:solidFill>
              </a:rPr>
              <a:t>, </a:t>
            </a:r>
            <a:r>
              <a:rPr lang="ru-RU" sz="1000" i="1" dirty="0" err="1">
                <a:solidFill>
                  <a:schemeClr val="dk1"/>
                </a:solidFill>
              </a:rPr>
              <a:t>що</a:t>
            </a:r>
            <a:r>
              <a:rPr lang="ru-RU" sz="1000" i="1" dirty="0">
                <a:solidFill>
                  <a:schemeClr val="dk1"/>
                </a:solidFill>
              </a:rPr>
              <a:t> для кожного </a:t>
            </a:r>
            <a:r>
              <a:rPr lang="ru-RU" sz="1000" i="1" dirty="0" err="1">
                <a:solidFill>
                  <a:schemeClr val="dk1"/>
                </a:solidFill>
              </a:rPr>
              <a:t>ризику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можна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визначити</a:t>
            </a:r>
            <a:r>
              <a:rPr lang="ru-RU" sz="1000" i="1" dirty="0">
                <a:solidFill>
                  <a:schemeClr val="dk1"/>
                </a:solidFill>
              </a:rPr>
              <a:t> і </a:t>
            </a:r>
            <a:r>
              <a:rPr lang="ru-RU" sz="1000" i="1" dirty="0" err="1">
                <a:solidFill>
                  <a:schemeClr val="dk1"/>
                </a:solidFill>
              </a:rPr>
              <a:t>застосувати</a:t>
            </a:r>
            <a:r>
              <a:rPr lang="ru-RU" sz="1000" i="1" dirty="0">
                <a:solidFill>
                  <a:schemeClr val="dk1"/>
                </a:solidFill>
              </a:rPr>
              <a:t> заходи </a:t>
            </a:r>
            <a:r>
              <a:rPr lang="ru-RU" sz="1000" i="1" dirty="0" err="1">
                <a:solidFill>
                  <a:schemeClr val="dk1"/>
                </a:solidFill>
              </a:rPr>
              <a:t>щодо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його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зменшення</a:t>
            </a:r>
            <a:r>
              <a:rPr lang="ru-RU" sz="1000" i="1" dirty="0">
                <a:solidFill>
                  <a:schemeClr val="dk1"/>
                </a:solidFill>
              </a:rPr>
              <a:t>. </a:t>
            </a: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sz="1000" i="1" dirty="0" err="1">
                <a:solidFill>
                  <a:schemeClr val="dk1"/>
                </a:solidFill>
              </a:rPr>
              <a:t>Запропонуйте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учасникам</a:t>
            </a:r>
            <a:r>
              <a:rPr lang="ru-RU" sz="1000" i="1" dirty="0">
                <a:solidFill>
                  <a:schemeClr val="dk1"/>
                </a:solidFill>
              </a:rPr>
              <a:t>/</a:t>
            </a:r>
            <a:r>
              <a:rPr lang="ru-RU" sz="1000" i="1" dirty="0" err="1">
                <a:solidFill>
                  <a:schemeClr val="dk1"/>
                </a:solidFill>
              </a:rPr>
              <a:t>учасницям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практичне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завдання</a:t>
            </a:r>
            <a:r>
              <a:rPr lang="ru-RU" sz="1000" i="1" dirty="0">
                <a:solidFill>
                  <a:schemeClr val="dk1"/>
                </a:solidFill>
              </a:rPr>
              <a:t> – </a:t>
            </a:r>
            <a:r>
              <a:rPr lang="ru-RU" sz="1000" i="1" dirty="0" err="1">
                <a:solidFill>
                  <a:schemeClr val="dk1"/>
                </a:solidFill>
              </a:rPr>
              <a:t>проаналізувати</a:t>
            </a:r>
            <a:r>
              <a:rPr lang="ru-RU" sz="1000" i="1" dirty="0">
                <a:solidFill>
                  <a:schemeClr val="dk1"/>
                </a:solidFill>
              </a:rPr>
              <a:t> наведений на поточному </a:t>
            </a:r>
            <a:r>
              <a:rPr lang="ru-RU" sz="1000" i="1" dirty="0" err="1">
                <a:solidFill>
                  <a:schemeClr val="dk1"/>
                </a:solidFill>
              </a:rPr>
              <a:t>слайді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перелік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чинників</a:t>
            </a:r>
            <a:r>
              <a:rPr lang="ru-RU" sz="1000" i="1" dirty="0">
                <a:solidFill>
                  <a:schemeClr val="dk1"/>
                </a:solidFill>
              </a:rPr>
              <a:t>, </a:t>
            </a:r>
            <a:r>
              <a:rPr lang="ru-RU" sz="1000" i="1" dirty="0" err="1">
                <a:solidFill>
                  <a:schemeClr val="dk1"/>
                </a:solidFill>
              </a:rPr>
              <a:t>які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слід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урахувати</a:t>
            </a:r>
            <a:r>
              <a:rPr lang="ru-RU" sz="1000" i="1" dirty="0">
                <a:solidFill>
                  <a:schemeClr val="dk1"/>
                </a:solidFill>
              </a:rPr>
              <a:t> для прямого </a:t>
            </a:r>
            <a:r>
              <a:rPr lang="ru-RU" sz="1000" i="1" dirty="0" err="1">
                <a:solidFill>
                  <a:schemeClr val="dk1"/>
                </a:solidFill>
              </a:rPr>
              <a:t>спостереження</a:t>
            </a:r>
            <a:r>
              <a:rPr lang="ru-RU" sz="1000" i="1" dirty="0">
                <a:solidFill>
                  <a:schemeClr val="dk1"/>
                </a:solidFill>
              </a:rPr>
              <a:t>, та </a:t>
            </a:r>
            <a:r>
              <a:rPr lang="ru-RU" sz="1000" i="1" dirty="0" err="1">
                <a:solidFill>
                  <a:schemeClr val="dk1"/>
                </a:solidFill>
              </a:rPr>
              <a:t>попросіть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групу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визначити</a:t>
            </a:r>
            <a:r>
              <a:rPr lang="ru-RU" sz="1000" i="1" dirty="0">
                <a:solidFill>
                  <a:schemeClr val="dk1"/>
                </a:solidFill>
              </a:rPr>
              <a:t>, як вони могли б </a:t>
            </a:r>
            <a:r>
              <a:rPr lang="ru-RU" sz="1000" i="1" dirty="0" err="1">
                <a:solidFill>
                  <a:schemeClr val="dk1"/>
                </a:solidFill>
              </a:rPr>
              <a:t>скоригувати</a:t>
            </a:r>
            <a:r>
              <a:rPr lang="ru-RU" sz="1000" i="1" dirty="0">
                <a:solidFill>
                  <a:schemeClr val="dk1"/>
                </a:solidFill>
              </a:rPr>
              <a:t> план прямого </a:t>
            </a:r>
            <a:r>
              <a:rPr lang="ru-RU" sz="1000" i="1" dirty="0" err="1">
                <a:solidFill>
                  <a:schemeClr val="dk1"/>
                </a:solidFill>
              </a:rPr>
              <a:t>спостереження</a:t>
            </a:r>
            <a:r>
              <a:rPr lang="ru-RU" sz="1000" i="1" dirty="0">
                <a:solidFill>
                  <a:schemeClr val="dk1"/>
                </a:solidFill>
              </a:rPr>
              <a:t> з </a:t>
            </a:r>
            <a:r>
              <a:rPr lang="ru-RU" sz="1000" i="1" dirty="0" err="1">
                <a:solidFill>
                  <a:schemeClr val="dk1"/>
                </a:solidFill>
              </a:rPr>
              <a:t>урахуванням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цих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чинників</a:t>
            </a:r>
            <a:r>
              <a:rPr lang="ru-RU" sz="1000" i="1" dirty="0">
                <a:solidFill>
                  <a:schemeClr val="dk1"/>
                </a:solidFill>
              </a:rPr>
              <a:t>. Для </a:t>
            </a:r>
            <a:r>
              <a:rPr lang="ru-RU" sz="1000" i="1" dirty="0" err="1">
                <a:solidFill>
                  <a:schemeClr val="dk1"/>
                </a:solidFill>
              </a:rPr>
              <a:t>наочності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обговорення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можна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розробити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конкретний</a:t>
            </a:r>
            <a:r>
              <a:rPr lang="ru-RU" sz="1000" i="1" dirty="0">
                <a:solidFill>
                  <a:schemeClr val="dk1"/>
                </a:solidFill>
              </a:rPr>
              <a:t> план </a:t>
            </a:r>
            <a:r>
              <a:rPr lang="ru-RU" sz="1000" i="1" dirty="0" err="1">
                <a:solidFill>
                  <a:schemeClr val="dk1"/>
                </a:solidFill>
              </a:rPr>
              <a:t>спостереження</a:t>
            </a:r>
            <a:r>
              <a:rPr lang="ru-RU" sz="1000" i="1" dirty="0">
                <a:solidFill>
                  <a:schemeClr val="dk1"/>
                </a:solidFill>
              </a:rPr>
              <a:t> для конкретного контексту, додавши </a:t>
            </a:r>
            <a:r>
              <a:rPr lang="ru-RU" sz="1000" i="1" dirty="0" err="1">
                <a:solidFill>
                  <a:schemeClr val="dk1"/>
                </a:solidFill>
              </a:rPr>
              <a:t>реальні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деталі</a:t>
            </a:r>
            <a:r>
              <a:rPr lang="ru-RU" sz="1000" i="1" dirty="0">
                <a:solidFill>
                  <a:schemeClr val="dk1"/>
                </a:solidFill>
              </a:rPr>
              <a:t> (</a:t>
            </a:r>
            <a:r>
              <a:rPr lang="ru-RU" sz="1000" i="1" dirty="0" err="1">
                <a:solidFill>
                  <a:schemeClr val="dk1"/>
                </a:solidFill>
              </a:rPr>
              <a:t>наприклад</a:t>
            </a:r>
            <a:r>
              <a:rPr lang="ru-RU" sz="1000" i="1" dirty="0">
                <a:solidFill>
                  <a:schemeClr val="dk1"/>
                </a:solidFill>
              </a:rPr>
              <a:t>, </a:t>
            </a:r>
            <a:r>
              <a:rPr lang="ru-RU" sz="1000" i="1" dirty="0" err="1">
                <a:solidFill>
                  <a:schemeClr val="dk1"/>
                </a:solidFill>
              </a:rPr>
              <a:t>використати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певну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відому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локацію</a:t>
            </a:r>
            <a:r>
              <a:rPr lang="ru-RU" sz="1000" i="1" dirty="0">
                <a:solidFill>
                  <a:schemeClr val="dk1"/>
                </a:solidFill>
              </a:rPr>
              <a:t>, </a:t>
            </a:r>
            <a:r>
              <a:rPr lang="ru-RU" sz="1000" i="1" dirty="0" err="1">
                <a:solidFill>
                  <a:schemeClr val="dk1"/>
                </a:solidFill>
              </a:rPr>
              <a:t>врахувати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місцеву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політичну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ситуацію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тощо</a:t>
            </a:r>
            <a:r>
              <a:rPr lang="ru-RU" sz="1000" i="1" dirty="0">
                <a:solidFill>
                  <a:schemeClr val="dk1"/>
                </a:solidFill>
              </a:rPr>
              <a:t>).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C842"/>
        </a:solidFill>
        <a:effectLst/>
      </p:bgPr>
    </p:bg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/>
          <p:nvPr/>
        </p:nvSpPr>
        <p:spPr>
          <a:xfrm>
            <a:off x="323850" y="885900"/>
            <a:ext cx="8496300" cy="326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4600" b="1" dirty="0" err="1">
                <a:solidFill>
                  <a:srgbClr val="363D47"/>
                </a:solidFill>
                <a:latin typeface="Roboto Slab"/>
                <a:ea typeface="Roboto Slab"/>
                <a:cs typeface="Roboto Slab"/>
                <a:sym typeface="Roboto Slab"/>
              </a:rPr>
              <a:t>Збирання</a:t>
            </a:r>
            <a:r>
              <a:rPr lang="ru-RU" sz="4600" b="1" dirty="0">
                <a:solidFill>
                  <a:srgbClr val="363D47"/>
                </a:solidFill>
                <a:latin typeface="Roboto Slab"/>
                <a:ea typeface="Roboto Slab"/>
                <a:cs typeface="Roboto Slab"/>
                <a:sym typeface="Roboto Slab"/>
              </a:rPr>
              <a:t> </a:t>
            </a:r>
            <a:r>
              <a:rPr lang="ru-RU" sz="4600" b="1" dirty="0" err="1">
                <a:solidFill>
                  <a:srgbClr val="363D47"/>
                </a:solidFill>
                <a:latin typeface="Roboto Slab"/>
                <a:ea typeface="Roboto Slab"/>
                <a:cs typeface="Roboto Slab"/>
                <a:sym typeface="Roboto Slab"/>
              </a:rPr>
              <a:t>інформації</a:t>
            </a:r>
            <a:endParaRPr lang="en-US" sz="4600" b="1" dirty="0">
              <a:solidFill>
                <a:srgbClr val="363D47"/>
              </a:solidFill>
              <a:latin typeface="Roboto Slab"/>
              <a:ea typeface="Roboto Slab"/>
              <a:cs typeface="Roboto Slab"/>
              <a:sym typeface="Roboto Slab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sz="4100" dirty="0" err="1">
                <a:solidFill>
                  <a:srgbClr val="363D47"/>
                </a:solidFill>
                <a:latin typeface="Roboto Slab"/>
                <a:ea typeface="Roboto Slab"/>
                <a:cs typeface="Roboto Slab"/>
                <a:sym typeface="Roboto Slab"/>
              </a:rPr>
              <a:t>Стадіон</a:t>
            </a:r>
            <a:r>
              <a:rPr lang="ru-RU" sz="4100" dirty="0">
                <a:solidFill>
                  <a:srgbClr val="363D47"/>
                </a:solidFill>
                <a:latin typeface="Roboto Slab"/>
                <a:ea typeface="Roboto Slab"/>
                <a:cs typeface="Roboto Slab"/>
                <a:sym typeface="Roboto Slab"/>
              </a:rPr>
              <a:t> </a:t>
            </a:r>
            <a:r>
              <a:rPr lang="ru-RU" sz="4100" dirty="0" err="1">
                <a:solidFill>
                  <a:srgbClr val="363D47"/>
                </a:solidFill>
                <a:latin typeface="Roboto Slab"/>
                <a:ea typeface="Roboto Slab"/>
                <a:cs typeface="Roboto Slab"/>
                <a:sym typeface="Roboto Slab"/>
              </a:rPr>
              <a:t>Старлайт</a:t>
            </a:r>
            <a:endParaRPr lang="en-US" sz="4100" dirty="0">
              <a:solidFill>
                <a:srgbClr val="363D47"/>
              </a:solidFill>
              <a:latin typeface="Roboto Slab"/>
              <a:ea typeface="Roboto Slab"/>
              <a:cs typeface="Roboto Slab"/>
              <a:sym typeface="Roboto Slab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sz="4100" dirty="0" err="1">
                <a:solidFill>
                  <a:srgbClr val="363D47"/>
                </a:solidFill>
                <a:latin typeface="Roboto Slab"/>
                <a:ea typeface="Roboto Slab"/>
                <a:cs typeface="Roboto Slab"/>
                <a:sym typeface="Roboto Slab"/>
              </a:rPr>
              <a:t>Епізод</a:t>
            </a:r>
            <a:r>
              <a:rPr lang="ru-RU" sz="4100" dirty="0">
                <a:solidFill>
                  <a:srgbClr val="363D47"/>
                </a:solidFill>
                <a:latin typeface="Roboto Slab"/>
                <a:ea typeface="Roboto Slab"/>
                <a:cs typeface="Roboto Slab"/>
                <a:sym typeface="Roboto Slab"/>
              </a:rPr>
              <a:t> 2</a:t>
            </a:r>
            <a:endParaRPr lang="en-GB" sz="3100" dirty="0">
              <a:solidFill>
                <a:srgbClr val="363D47"/>
              </a:solidFill>
              <a:latin typeface="Roboto Slab Medium"/>
              <a:ea typeface="Roboto Slab Medium"/>
              <a:cs typeface="Roboto Slab Medium"/>
              <a:sym typeface="Roboto Slab Medium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C842"/>
        </a:solidFill>
        <a:effectLst/>
      </p:bgPr>
    </p:bg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4"/>
          <p:cNvSpPr txBox="1"/>
          <p:nvPr/>
        </p:nvSpPr>
        <p:spPr>
          <a:xfrm>
            <a:off x="1428911" y="2292889"/>
            <a:ext cx="6581748" cy="211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457200" lvl="0" indent="-3683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363D47"/>
              </a:buClr>
              <a:buSzPts val="2200"/>
              <a:buFont typeface="Roboto Slab"/>
              <a:buChar char="●"/>
            </a:pPr>
            <a:r>
              <a:rPr lang="ru-RU" sz="2200" dirty="0" err="1">
                <a:solidFill>
                  <a:srgbClr val="363D47"/>
                </a:solidFill>
                <a:latin typeface="Roboto Slab"/>
                <a:ea typeface="Roboto Slab"/>
                <a:cs typeface="Roboto Slab"/>
                <a:sym typeface="Roboto Slab"/>
              </a:rPr>
              <a:t>Оцінювання</a:t>
            </a:r>
            <a:r>
              <a:rPr lang="ru-RU" sz="2200" dirty="0">
                <a:solidFill>
                  <a:srgbClr val="363D47"/>
                </a:solidFill>
                <a:latin typeface="Roboto Slab"/>
                <a:ea typeface="Roboto Slab"/>
                <a:cs typeface="Roboto Slab"/>
                <a:sym typeface="Roboto Slab"/>
              </a:rPr>
              <a:t> </a:t>
            </a:r>
            <a:r>
              <a:rPr lang="ru-RU" sz="2200" dirty="0" err="1">
                <a:solidFill>
                  <a:srgbClr val="363D47"/>
                </a:solidFill>
                <a:latin typeface="Roboto Slab"/>
                <a:ea typeface="Roboto Slab"/>
                <a:cs typeface="Roboto Slab"/>
                <a:sym typeface="Roboto Slab"/>
              </a:rPr>
              <a:t>ризиків</a:t>
            </a:r>
            <a:endParaRPr lang="ru-RU" sz="2200" dirty="0">
              <a:solidFill>
                <a:srgbClr val="363D47"/>
              </a:solidFill>
              <a:latin typeface="Roboto Slab"/>
              <a:ea typeface="Roboto Slab"/>
              <a:cs typeface="Roboto Slab"/>
              <a:sym typeface="Roboto Slab"/>
            </a:endParaRPr>
          </a:p>
          <a:p>
            <a:pPr marL="457200" lvl="0" indent="-3683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363D47"/>
              </a:buClr>
              <a:buSzPts val="2200"/>
              <a:buFont typeface="Roboto Slab"/>
              <a:buChar char="●"/>
            </a:pPr>
            <a:r>
              <a:rPr lang="ru-RU" sz="2200" dirty="0">
                <a:solidFill>
                  <a:srgbClr val="363D47"/>
                </a:solidFill>
                <a:latin typeface="Roboto Slab"/>
                <a:ea typeface="Roboto Slab"/>
                <a:cs typeface="Roboto Slab"/>
                <a:sym typeface="Roboto Slab"/>
              </a:rPr>
              <a:t>Модель </a:t>
            </a:r>
            <a:r>
              <a:rPr lang="ru-RU" sz="2200" dirty="0" err="1">
                <a:solidFill>
                  <a:srgbClr val="363D47"/>
                </a:solidFill>
                <a:latin typeface="Roboto Slab"/>
                <a:ea typeface="Roboto Slab"/>
                <a:cs typeface="Roboto Slab"/>
                <a:sym typeface="Roboto Slab"/>
              </a:rPr>
              <a:t>проведення</a:t>
            </a:r>
            <a:r>
              <a:rPr lang="ru-RU" sz="2200" dirty="0">
                <a:solidFill>
                  <a:srgbClr val="363D47"/>
                </a:solidFill>
                <a:latin typeface="Roboto Slab"/>
                <a:ea typeface="Roboto Slab"/>
                <a:cs typeface="Roboto Slab"/>
                <a:sym typeface="Roboto Slab"/>
              </a:rPr>
              <a:t> </a:t>
            </a:r>
            <a:r>
              <a:rPr lang="ru-RU" sz="2200" dirty="0" err="1">
                <a:solidFill>
                  <a:srgbClr val="363D47"/>
                </a:solidFill>
                <a:latin typeface="Roboto Slab"/>
                <a:ea typeface="Roboto Slab"/>
                <a:cs typeface="Roboto Slab"/>
                <a:sym typeface="Roboto Slab"/>
              </a:rPr>
              <a:t>інтерв'ю</a:t>
            </a:r>
            <a:r>
              <a:rPr lang="ru-RU" sz="2200" dirty="0">
                <a:solidFill>
                  <a:srgbClr val="363D47"/>
                </a:solidFill>
                <a:latin typeface="Roboto Slab"/>
                <a:ea typeface="Roboto Slab"/>
                <a:cs typeface="Roboto Slab"/>
                <a:sym typeface="Roboto Slab"/>
              </a:rPr>
              <a:t> PEACE</a:t>
            </a:r>
          </a:p>
          <a:p>
            <a:pPr marL="457200" lvl="0" indent="-3683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363D47"/>
              </a:buClr>
              <a:buSzPts val="2200"/>
              <a:buFont typeface="Roboto Slab"/>
              <a:buChar char="●"/>
            </a:pPr>
            <a:r>
              <a:rPr lang="ru-RU" sz="2200" dirty="0">
                <a:solidFill>
                  <a:srgbClr val="363D47"/>
                </a:solidFill>
                <a:latin typeface="Roboto Slab"/>
                <a:ea typeface="Roboto Slab"/>
                <a:cs typeface="Roboto Slab"/>
                <a:sym typeface="Roboto Slab"/>
              </a:rPr>
              <a:t>Рекомендована практика прямого </a:t>
            </a:r>
            <a:r>
              <a:rPr lang="ru-RU" sz="2200" dirty="0" err="1">
                <a:solidFill>
                  <a:srgbClr val="363D47"/>
                </a:solidFill>
                <a:latin typeface="Roboto Slab"/>
                <a:ea typeface="Roboto Slab"/>
                <a:cs typeface="Roboto Slab"/>
                <a:sym typeface="Roboto Slab"/>
              </a:rPr>
              <a:t>спостереження</a:t>
            </a:r>
            <a:r>
              <a:rPr lang="ru-RU" sz="2200" dirty="0">
                <a:solidFill>
                  <a:srgbClr val="363D47"/>
                </a:solidFill>
                <a:latin typeface="Roboto Slab"/>
                <a:ea typeface="Roboto Slab"/>
                <a:cs typeface="Roboto Slab"/>
                <a:sym typeface="Roboto Slab"/>
              </a:rPr>
              <a:t> </a:t>
            </a:r>
          </a:p>
        </p:txBody>
      </p:sp>
      <p:sp>
        <p:nvSpPr>
          <p:cNvPr id="60" name="Google Shape;60;p14"/>
          <p:cNvSpPr txBox="1"/>
          <p:nvPr/>
        </p:nvSpPr>
        <p:spPr>
          <a:xfrm>
            <a:off x="1333500" y="808450"/>
            <a:ext cx="6477000" cy="12618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500" b="1" dirty="0" err="1">
                <a:solidFill>
                  <a:srgbClr val="363D47"/>
                </a:solidFill>
                <a:latin typeface="Roboto Slab"/>
                <a:ea typeface="Roboto Slab"/>
                <a:cs typeface="Roboto Slab"/>
                <a:sym typeface="Roboto Slab"/>
              </a:rPr>
              <a:t>Навички</a:t>
            </a:r>
            <a:r>
              <a:rPr lang="ru-RU" sz="3500" b="1" dirty="0">
                <a:solidFill>
                  <a:srgbClr val="363D47"/>
                </a:solidFill>
                <a:latin typeface="Roboto Slab"/>
                <a:ea typeface="Roboto Slab"/>
                <a:cs typeface="Roboto Slab"/>
                <a:sym typeface="Roboto Slab"/>
              </a:rPr>
              <a:t> </a:t>
            </a:r>
            <a:r>
              <a:rPr lang="ru-RU" sz="3500" b="1" dirty="0" err="1">
                <a:solidFill>
                  <a:srgbClr val="363D47"/>
                </a:solidFill>
                <a:latin typeface="Roboto Slab"/>
                <a:ea typeface="Roboto Slab"/>
                <a:cs typeface="Roboto Slab"/>
                <a:sym typeface="Roboto Slab"/>
              </a:rPr>
              <a:t>збирання</a:t>
            </a:r>
            <a:r>
              <a:rPr lang="ru-RU" sz="3500" b="1" dirty="0">
                <a:solidFill>
                  <a:srgbClr val="363D47"/>
                </a:solidFill>
                <a:latin typeface="Roboto Slab"/>
                <a:ea typeface="Roboto Slab"/>
                <a:cs typeface="Roboto Slab"/>
                <a:sym typeface="Roboto Slab"/>
              </a:rPr>
              <a:t> </a:t>
            </a:r>
            <a:r>
              <a:rPr lang="ru-RU" sz="3500" b="1" dirty="0" err="1">
                <a:solidFill>
                  <a:srgbClr val="363D47"/>
                </a:solidFill>
                <a:latin typeface="Roboto Slab"/>
                <a:ea typeface="Roboto Slab"/>
                <a:cs typeface="Roboto Slab"/>
                <a:sym typeface="Roboto Slab"/>
              </a:rPr>
              <a:t>інформації</a:t>
            </a:r>
            <a:endParaRPr sz="1900" dirty="0">
              <a:solidFill>
                <a:srgbClr val="363D47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63D47"/>
        </a:solidFill>
        <a:effectLst/>
      </p:bgPr>
    </p:bg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/>
          <p:nvPr/>
        </p:nvSpPr>
        <p:spPr>
          <a:xfrm>
            <a:off x="1242600" y="1684650"/>
            <a:ext cx="6135600" cy="211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457200" lvl="0" indent="-3746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EC842"/>
              </a:buClr>
              <a:buSzPts val="2300"/>
              <a:buFont typeface="Roboto Slab"/>
              <a:buChar char="●"/>
            </a:pPr>
            <a:r>
              <a:rPr lang="ru-RU" sz="2300" dirty="0" err="1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Виявити</a:t>
            </a:r>
            <a:r>
              <a:rPr lang="ru-RU" sz="2300" dirty="0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 </a:t>
            </a:r>
            <a:r>
              <a:rPr lang="ru-RU" sz="2300" dirty="0" err="1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можливі</a:t>
            </a:r>
            <a:r>
              <a:rPr lang="ru-RU" sz="2300" dirty="0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 </a:t>
            </a:r>
            <a:r>
              <a:rPr lang="ru-RU" sz="2300" dirty="0" err="1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загрози</a:t>
            </a:r>
            <a:endParaRPr lang="ru-RU" sz="2300" dirty="0">
              <a:solidFill>
                <a:srgbClr val="FEC842"/>
              </a:solidFill>
              <a:latin typeface="Roboto Slab"/>
              <a:ea typeface="Roboto Slab"/>
              <a:cs typeface="Roboto Slab"/>
              <a:sym typeface="Roboto Slab"/>
            </a:endParaRPr>
          </a:p>
          <a:p>
            <a:pPr marL="457200" lvl="0" indent="-3746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EC842"/>
              </a:buClr>
              <a:buSzPts val="2300"/>
              <a:buFont typeface="Roboto Slab"/>
              <a:buChar char="●"/>
            </a:pPr>
            <a:r>
              <a:rPr lang="ru-RU" sz="2300" dirty="0" err="1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Оцінити</a:t>
            </a:r>
            <a:r>
              <a:rPr lang="ru-RU" sz="2300" dirty="0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 </a:t>
            </a:r>
            <a:r>
              <a:rPr lang="ru-RU" sz="2300" dirty="0" err="1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ймовірність</a:t>
            </a:r>
            <a:r>
              <a:rPr lang="ru-RU" sz="2300" dirty="0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 </a:t>
            </a:r>
            <a:r>
              <a:rPr lang="ru-RU" sz="2300" dirty="0" err="1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їх</a:t>
            </a:r>
            <a:r>
              <a:rPr lang="ru-RU" sz="2300" dirty="0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 </a:t>
            </a:r>
            <a:r>
              <a:rPr lang="ru-RU" sz="2300" dirty="0" err="1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настання</a:t>
            </a:r>
            <a:endParaRPr lang="ru-RU" sz="2300" dirty="0">
              <a:solidFill>
                <a:srgbClr val="FEC842"/>
              </a:solidFill>
              <a:latin typeface="Roboto Slab"/>
              <a:ea typeface="Roboto Slab"/>
              <a:cs typeface="Roboto Slab"/>
              <a:sym typeface="Roboto Slab"/>
            </a:endParaRPr>
          </a:p>
          <a:p>
            <a:pPr marL="457200" lvl="0" indent="-3746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EC842"/>
              </a:buClr>
              <a:buSzPts val="2300"/>
              <a:buFont typeface="Roboto Slab"/>
              <a:buChar char="●"/>
            </a:pPr>
            <a:r>
              <a:rPr lang="ru-RU" sz="2300" dirty="0" err="1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Спланувати</a:t>
            </a:r>
            <a:r>
              <a:rPr lang="ru-RU" sz="2300" dirty="0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 шляхи </a:t>
            </a:r>
            <a:r>
              <a:rPr lang="ru-RU" sz="2300" dirty="0" err="1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мінімізації</a:t>
            </a:r>
            <a:r>
              <a:rPr lang="ru-RU" sz="2300" dirty="0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 </a:t>
            </a:r>
            <a:r>
              <a:rPr lang="ru-RU" sz="2300" dirty="0" err="1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шкоди</a:t>
            </a:r>
            <a:r>
              <a:rPr lang="ru-RU" sz="2300" dirty="0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 </a:t>
            </a:r>
            <a:r>
              <a:rPr lang="ru-RU" sz="2300" dirty="0" err="1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від</a:t>
            </a:r>
            <a:r>
              <a:rPr lang="ru-RU" sz="2300" dirty="0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 </a:t>
            </a:r>
            <a:r>
              <a:rPr lang="ru-RU" sz="2300" dirty="0" err="1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їх</a:t>
            </a:r>
            <a:r>
              <a:rPr lang="ru-RU" sz="2300" dirty="0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 </a:t>
            </a:r>
            <a:r>
              <a:rPr lang="ru-RU" sz="2300" dirty="0" err="1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настання</a:t>
            </a:r>
            <a:endParaRPr lang="ru-RU" sz="2300" dirty="0">
              <a:solidFill>
                <a:srgbClr val="FEC842"/>
              </a:solidFill>
              <a:latin typeface="Roboto Slab"/>
              <a:ea typeface="Roboto Slab"/>
              <a:cs typeface="Roboto Slab"/>
              <a:sym typeface="Roboto Slab"/>
            </a:endParaRPr>
          </a:p>
        </p:txBody>
      </p:sp>
      <p:sp>
        <p:nvSpPr>
          <p:cNvPr id="66" name="Google Shape;66;p15"/>
          <p:cNvSpPr txBox="1"/>
          <p:nvPr/>
        </p:nvSpPr>
        <p:spPr>
          <a:xfrm>
            <a:off x="827250" y="904975"/>
            <a:ext cx="7674600" cy="72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500" b="1" dirty="0" err="1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Процес</a:t>
            </a:r>
            <a:r>
              <a:rPr lang="ru-RU" sz="3500" b="1" dirty="0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 </a:t>
            </a:r>
            <a:r>
              <a:rPr lang="ru-RU" sz="3500" b="1" dirty="0" err="1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оцінювання</a:t>
            </a:r>
            <a:r>
              <a:rPr lang="ru-RU" sz="3500" b="1" dirty="0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 </a:t>
            </a:r>
            <a:r>
              <a:rPr lang="ru-RU" sz="3500" b="1" dirty="0" err="1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ризиків</a:t>
            </a:r>
            <a:endParaRPr sz="19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63D47"/>
        </a:solidFill>
        <a:effectLst/>
      </p:bgPr>
    </p:bg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/>
          <p:nvPr/>
        </p:nvSpPr>
        <p:spPr>
          <a:xfrm>
            <a:off x="4031087" y="1787568"/>
            <a:ext cx="4373392" cy="243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dirty="0" err="1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Оцінювання</a:t>
            </a:r>
            <a:r>
              <a:rPr lang="ru-RU" sz="2000" dirty="0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 </a:t>
            </a:r>
            <a:r>
              <a:rPr lang="ru-RU" sz="2000" dirty="0" err="1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ризиків</a:t>
            </a:r>
            <a:r>
              <a:rPr lang="ru-RU" sz="2000" dirty="0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 – </a:t>
            </a:r>
            <a:r>
              <a:rPr lang="ru-RU" sz="2000" dirty="0" err="1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Матриця</a:t>
            </a:r>
            <a:r>
              <a:rPr lang="ru-RU" sz="2000" dirty="0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 </a:t>
            </a:r>
            <a:r>
              <a:rPr lang="ru-RU" sz="2000" dirty="0" err="1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ризиків</a:t>
            </a:r>
            <a:r>
              <a:rPr lang="ru-RU" sz="2000" dirty="0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 </a:t>
            </a: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dirty="0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Модель, </a:t>
            </a:r>
            <a:r>
              <a:rPr lang="ru-RU" sz="2000" dirty="0" err="1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що</a:t>
            </a:r>
            <a:r>
              <a:rPr lang="ru-RU" sz="2000" dirty="0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 </a:t>
            </a:r>
            <a:r>
              <a:rPr lang="ru-RU" sz="2000" dirty="0" err="1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дозволяє</a:t>
            </a:r>
            <a:r>
              <a:rPr lang="ru-RU" sz="2000" dirty="0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 </a:t>
            </a:r>
            <a:r>
              <a:rPr lang="ru-RU" sz="2000" dirty="0" err="1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зіставити</a:t>
            </a:r>
            <a:r>
              <a:rPr lang="ru-RU" sz="2000" dirty="0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 </a:t>
            </a:r>
            <a:r>
              <a:rPr lang="ru-RU" sz="2000" dirty="0" err="1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ймовірність</a:t>
            </a:r>
            <a:r>
              <a:rPr lang="ru-RU" sz="2000" dirty="0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 </a:t>
            </a:r>
            <a:r>
              <a:rPr lang="ru-RU" sz="2000" dirty="0" err="1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настання</a:t>
            </a:r>
            <a:r>
              <a:rPr lang="ru-RU" sz="2000" dirty="0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 </a:t>
            </a:r>
            <a:r>
              <a:rPr lang="ru-RU" sz="2000" dirty="0" err="1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ризику</a:t>
            </a:r>
            <a:r>
              <a:rPr lang="ru-RU" sz="2000" dirty="0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 з </a:t>
            </a:r>
            <a:r>
              <a:rPr lang="ru-RU" sz="2000" dirty="0" err="1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негативними</a:t>
            </a:r>
            <a:r>
              <a:rPr lang="ru-RU" sz="2000" dirty="0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 </a:t>
            </a:r>
            <a:r>
              <a:rPr lang="ru-RU" sz="2000" dirty="0" err="1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наслідками</a:t>
            </a:r>
            <a:r>
              <a:rPr lang="ru-RU" sz="2000" dirty="0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 у </a:t>
            </a:r>
            <a:r>
              <a:rPr lang="ru-RU" sz="2000" dirty="0" err="1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разі</a:t>
            </a:r>
            <a:r>
              <a:rPr lang="ru-RU" sz="2000" dirty="0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 </a:t>
            </a:r>
            <a:r>
              <a:rPr lang="ru-RU" sz="2000" dirty="0" err="1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його</a:t>
            </a:r>
            <a:r>
              <a:rPr lang="ru-RU" sz="2000" dirty="0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 </a:t>
            </a:r>
            <a:r>
              <a:rPr lang="ru-RU" sz="2000" dirty="0" err="1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настання</a:t>
            </a:r>
            <a:endParaRPr lang="ru-RU" sz="2000" dirty="0">
              <a:solidFill>
                <a:srgbClr val="FEC842"/>
              </a:solidFill>
              <a:latin typeface="Roboto Slab"/>
              <a:ea typeface="Roboto Slab"/>
              <a:cs typeface="Roboto Slab"/>
              <a:sym typeface="Roboto Slab"/>
            </a:endParaRPr>
          </a:p>
        </p:txBody>
      </p:sp>
      <p:sp>
        <p:nvSpPr>
          <p:cNvPr id="72" name="Google Shape;72;p16"/>
          <p:cNvSpPr txBox="1"/>
          <p:nvPr/>
        </p:nvSpPr>
        <p:spPr>
          <a:xfrm>
            <a:off x="1257890" y="283617"/>
            <a:ext cx="6636860" cy="12618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500" b="1" dirty="0" err="1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Оцінювання</a:t>
            </a:r>
            <a:r>
              <a:rPr lang="ru-RU" sz="3500" b="1" dirty="0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 </a:t>
            </a:r>
            <a:r>
              <a:rPr lang="ru-RU" sz="3500" b="1" dirty="0" err="1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ризиків</a:t>
            </a:r>
            <a:r>
              <a:rPr lang="ru-RU" sz="3500" b="1" dirty="0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 – </a:t>
            </a:r>
            <a:r>
              <a:rPr lang="ru-RU" sz="3500" b="1" dirty="0" err="1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Матриця</a:t>
            </a:r>
            <a:r>
              <a:rPr lang="ru-RU" sz="3500" b="1" dirty="0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 </a:t>
            </a:r>
            <a:r>
              <a:rPr lang="ru-RU" sz="3500" b="1" dirty="0" err="1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ризиків</a:t>
            </a:r>
            <a:r>
              <a:rPr lang="ru-RU" sz="3500" b="1" dirty="0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 </a:t>
            </a:r>
            <a:endParaRPr sz="1900" dirty="0"/>
          </a:p>
        </p:txBody>
      </p:sp>
      <p:pic>
        <p:nvPicPr>
          <p:cNvPr id="73" name="Google Shape;73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85610" y="1712889"/>
            <a:ext cx="2795808" cy="278624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63D47"/>
        </a:solidFill>
        <a:effectLst/>
      </p:bgPr>
    </p:bg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7"/>
          <p:cNvSpPr txBox="1"/>
          <p:nvPr/>
        </p:nvSpPr>
        <p:spPr>
          <a:xfrm>
            <a:off x="1236371" y="1045061"/>
            <a:ext cx="6684135" cy="33239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 b="1" dirty="0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Модель </a:t>
            </a:r>
            <a:r>
              <a:rPr lang="ru-RU" sz="2800" b="1" dirty="0" err="1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проведення</a:t>
            </a:r>
            <a:r>
              <a:rPr lang="ru-RU" sz="2800" b="1" dirty="0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 </a:t>
            </a:r>
            <a:r>
              <a:rPr lang="ru-RU" sz="2800" b="1" dirty="0" err="1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інтерв'ю</a:t>
            </a:r>
            <a:r>
              <a:rPr lang="ru-RU" sz="2800" b="1" dirty="0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 </a:t>
            </a:r>
            <a:r>
              <a:rPr lang="en-GB" sz="2800" b="1" dirty="0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PEACE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" sz="2800" b="1" dirty="0">
              <a:solidFill>
                <a:srgbClr val="FEC842"/>
              </a:solidFill>
              <a:latin typeface="Roboto Slab"/>
              <a:ea typeface="Roboto Slab"/>
              <a:cs typeface="Roboto Slab"/>
              <a:sym typeface="Roboto Slab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dirty="0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Р </a:t>
            </a:r>
            <a:r>
              <a:rPr lang="ru-RU" sz="2000" dirty="0">
                <a:solidFill>
                  <a:schemeClr val="tx2"/>
                </a:solidFill>
                <a:latin typeface="Roboto Slab"/>
                <a:ea typeface="Roboto Slab"/>
                <a:cs typeface="Roboto Slab"/>
                <a:sym typeface="Roboto Slab"/>
              </a:rPr>
              <a:t>(</a:t>
            </a:r>
            <a:r>
              <a:rPr lang="en-GB" sz="2000" dirty="0">
                <a:solidFill>
                  <a:schemeClr val="tx2"/>
                </a:solidFill>
                <a:latin typeface="Roboto Slab"/>
                <a:ea typeface="Roboto Slab"/>
                <a:cs typeface="Roboto Slab"/>
                <a:sym typeface="Roboto Slab"/>
              </a:rPr>
              <a:t>Plan and Prepare): </a:t>
            </a:r>
            <a:r>
              <a:rPr lang="ru-RU" sz="2000" dirty="0" err="1">
                <a:solidFill>
                  <a:schemeClr val="tx2"/>
                </a:solidFill>
                <a:latin typeface="Roboto Slab"/>
                <a:ea typeface="Roboto Slab"/>
                <a:cs typeface="Roboto Slab"/>
                <a:sym typeface="Roboto Slab"/>
              </a:rPr>
              <a:t>Планування</a:t>
            </a:r>
            <a:r>
              <a:rPr lang="ru-RU" sz="2000" dirty="0">
                <a:solidFill>
                  <a:schemeClr val="tx2"/>
                </a:solidFill>
                <a:latin typeface="Roboto Slab"/>
                <a:ea typeface="Roboto Slab"/>
                <a:cs typeface="Roboto Slab"/>
                <a:sym typeface="Roboto Slab"/>
              </a:rPr>
              <a:t> та </a:t>
            </a:r>
            <a:r>
              <a:rPr lang="ru-RU" sz="2000" dirty="0" err="1">
                <a:solidFill>
                  <a:schemeClr val="tx2"/>
                </a:solidFill>
                <a:latin typeface="Roboto Slab"/>
                <a:ea typeface="Roboto Slab"/>
                <a:cs typeface="Roboto Slab"/>
                <a:sym typeface="Roboto Slab"/>
              </a:rPr>
              <a:t>підготовка</a:t>
            </a:r>
            <a:endParaRPr lang="en-US" sz="2000" dirty="0">
              <a:solidFill>
                <a:schemeClr val="tx2"/>
              </a:solidFill>
              <a:latin typeface="Roboto Slab"/>
              <a:ea typeface="Roboto Slab"/>
              <a:cs typeface="Roboto Slab"/>
              <a:sym typeface="Roboto Slab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dirty="0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E </a:t>
            </a:r>
            <a:r>
              <a:rPr lang="ru-RU" sz="2000" dirty="0">
                <a:solidFill>
                  <a:schemeClr val="tx2"/>
                </a:solidFill>
                <a:latin typeface="Roboto Slab"/>
                <a:ea typeface="Roboto Slab"/>
                <a:cs typeface="Roboto Slab"/>
                <a:sym typeface="Roboto Slab"/>
              </a:rPr>
              <a:t>(</a:t>
            </a:r>
            <a:r>
              <a:rPr lang="ru-RU" sz="2000" dirty="0" err="1">
                <a:solidFill>
                  <a:schemeClr val="tx2"/>
                </a:solidFill>
                <a:latin typeface="Roboto Slab"/>
                <a:ea typeface="Roboto Slab"/>
                <a:cs typeface="Roboto Slab"/>
                <a:sym typeface="Roboto Slab"/>
              </a:rPr>
              <a:t>Engage</a:t>
            </a:r>
            <a:r>
              <a:rPr lang="ru-RU" sz="2000" dirty="0">
                <a:solidFill>
                  <a:schemeClr val="tx2"/>
                </a:solidFill>
                <a:latin typeface="Roboto Slab"/>
                <a:ea typeface="Roboto Slab"/>
                <a:cs typeface="Roboto Slab"/>
                <a:sym typeface="Roboto Slab"/>
              </a:rPr>
              <a:t> </a:t>
            </a:r>
            <a:r>
              <a:rPr lang="ru-RU" sz="2000" dirty="0" err="1">
                <a:solidFill>
                  <a:schemeClr val="tx2"/>
                </a:solidFill>
                <a:latin typeface="Roboto Slab"/>
                <a:ea typeface="Roboto Slab"/>
                <a:cs typeface="Roboto Slab"/>
                <a:sym typeface="Roboto Slab"/>
              </a:rPr>
              <a:t>and</a:t>
            </a:r>
            <a:r>
              <a:rPr lang="ru-RU" sz="2000" dirty="0">
                <a:solidFill>
                  <a:schemeClr val="tx2"/>
                </a:solidFill>
                <a:latin typeface="Roboto Slab"/>
                <a:ea typeface="Roboto Slab"/>
                <a:cs typeface="Roboto Slab"/>
                <a:sym typeface="Roboto Slab"/>
              </a:rPr>
              <a:t> </a:t>
            </a:r>
            <a:r>
              <a:rPr lang="ru-RU" sz="2000" dirty="0" err="1">
                <a:solidFill>
                  <a:schemeClr val="tx2"/>
                </a:solidFill>
                <a:latin typeface="Roboto Slab"/>
                <a:ea typeface="Roboto Slab"/>
                <a:cs typeface="Roboto Slab"/>
                <a:sym typeface="Roboto Slab"/>
              </a:rPr>
              <a:t>Explain</a:t>
            </a:r>
            <a:r>
              <a:rPr lang="ru-RU" sz="2000" dirty="0">
                <a:solidFill>
                  <a:schemeClr val="tx2"/>
                </a:solidFill>
                <a:latin typeface="Roboto Slab"/>
                <a:ea typeface="Roboto Slab"/>
                <a:cs typeface="Roboto Slab"/>
                <a:sym typeface="Roboto Slab"/>
              </a:rPr>
              <a:t>): </a:t>
            </a:r>
            <a:r>
              <a:rPr lang="ru-RU" sz="2000" dirty="0" err="1">
                <a:solidFill>
                  <a:schemeClr val="tx2"/>
                </a:solidFill>
                <a:latin typeface="Roboto Slab"/>
                <a:ea typeface="Roboto Slab"/>
                <a:cs typeface="Roboto Slab"/>
                <a:sym typeface="Roboto Slab"/>
              </a:rPr>
              <a:t>Встановлення</a:t>
            </a:r>
            <a:r>
              <a:rPr lang="ru-RU" sz="2000" dirty="0">
                <a:solidFill>
                  <a:schemeClr val="tx2"/>
                </a:solidFill>
                <a:latin typeface="Roboto Slab"/>
                <a:ea typeface="Roboto Slab"/>
                <a:cs typeface="Roboto Slab"/>
                <a:sym typeface="Roboto Slab"/>
              </a:rPr>
              <a:t> контакту та </a:t>
            </a:r>
            <a:r>
              <a:rPr lang="ru-RU" sz="2000" dirty="0" err="1">
                <a:solidFill>
                  <a:schemeClr val="tx2"/>
                </a:solidFill>
                <a:latin typeface="Roboto Slab"/>
                <a:ea typeface="Roboto Slab"/>
                <a:cs typeface="Roboto Slab"/>
                <a:sym typeface="Roboto Slab"/>
              </a:rPr>
              <a:t>роз’яснення</a:t>
            </a:r>
            <a:r>
              <a:rPr lang="ru-RU" sz="2000" dirty="0">
                <a:solidFill>
                  <a:schemeClr val="tx2"/>
                </a:solidFill>
                <a:latin typeface="Roboto Slab"/>
                <a:ea typeface="Roboto Slab"/>
                <a:cs typeface="Roboto Slab"/>
                <a:sym typeface="Roboto Slab"/>
              </a:rPr>
              <a:t> </a:t>
            </a:r>
            <a:r>
              <a:rPr lang="ru-RU" sz="2000" dirty="0" err="1">
                <a:solidFill>
                  <a:schemeClr val="tx2"/>
                </a:solidFill>
                <a:latin typeface="Roboto Slab"/>
                <a:ea typeface="Roboto Slab"/>
                <a:cs typeface="Roboto Slab"/>
                <a:sym typeface="Roboto Slab"/>
              </a:rPr>
              <a:t>процедури</a:t>
            </a:r>
            <a:endParaRPr lang="en-US" sz="2000" dirty="0">
              <a:solidFill>
                <a:schemeClr val="tx2"/>
              </a:solidFill>
              <a:latin typeface="Roboto Slab"/>
              <a:ea typeface="Roboto Slab"/>
              <a:cs typeface="Roboto Slab"/>
              <a:sym typeface="Roboto Slab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dirty="0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A </a:t>
            </a:r>
            <a:r>
              <a:rPr lang="en-GB" sz="2000" dirty="0">
                <a:solidFill>
                  <a:schemeClr val="tx2"/>
                </a:solidFill>
                <a:latin typeface="Roboto Slab"/>
                <a:ea typeface="Roboto Slab"/>
                <a:cs typeface="Roboto Slab"/>
                <a:sym typeface="Roboto Slab"/>
              </a:rPr>
              <a:t>(Account): </a:t>
            </a:r>
            <a:r>
              <a:rPr lang="ru-RU" sz="2000" dirty="0" err="1">
                <a:solidFill>
                  <a:schemeClr val="tx2"/>
                </a:solidFill>
                <a:latin typeface="Roboto Slab"/>
                <a:ea typeface="Roboto Slab"/>
                <a:cs typeface="Roboto Slab"/>
                <a:sym typeface="Roboto Slab"/>
              </a:rPr>
              <a:t>Виклад</a:t>
            </a:r>
            <a:r>
              <a:rPr lang="ru-RU" sz="2000" dirty="0">
                <a:solidFill>
                  <a:schemeClr val="tx2"/>
                </a:solidFill>
                <a:latin typeface="Roboto Slab"/>
                <a:ea typeface="Roboto Slab"/>
                <a:cs typeface="Roboto Slab"/>
                <a:sym typeface="Roboto Slab"/>
              </a:rPr>
              <a:t> </a:t>
            </a:r>
            <a:r>
              <a:rPr lang="ru-RU" sz="2000" dirty="0" err="1">
                <a:solidFill>
                  <a:schemeClr val="tx2"/>
                </a:solidFill>
                <a:latin typeface="Roboto Slab"/>
                <a:ea typeface="Roboto Slab"/>
                <a:cs typeface="Roboto Slab"/>
                <a:sym typeface="Roboto Slab"/>
              </a:rPr>
              <a:t>обставин</a:t>
            </a:r>
            <a:endParaRPr lang="en-US" sz="2000" dirty="0">
              <a:solidFill>
                <a:schemeClr val="tx2"/>
              </a:solidFill>
              <a:latin typeface="Roboto Slab"/>
              <a:ea typeface="Roboto Slab"/>
              <a:cs typeface="Roboto Slab"/>
              <a:sym typeface="Roboto Slab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dirty="0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C </a:t>
            </a:r>
            <a:r>
              <a:rPr lang="en-GB" sz="2000" dirty="0">
                <a:solidFill>
                  <a:schemeClr val="tx2"/>
                </a:solidFill>
                <a:latin typeface="Roboto Slab"/>
                <a:ea typeface="Roboto Slab"/>
                <a:cs typeface="Roboto Slab"/>
                <a:sym typeface="Roboto Slab"/>
              </a:rPr>
              <a:t>(Closure): </a:t>
            </a:r>
            <a:r>
              <a:rPr lang="ru-RU" sz="2000" dirty="0" err="1">
                <a:solidFill>
                  <a:schemeClr val="tx2"/>
                </a:solidFill>
                <a:latin typeface="Roboto Slab"/>
                <a:ea typeface="Roboto Slab"/>
                <a:cs typeface="Roboto Slab"/>
                <a:sym typeface="Roboto Slab"/>
              </a:rPr>
              <a:t>Завершення</a:t>
            </a:r>
            <a:endParaRPr lang="en-US" sz="2000" dirty="0">
              <a:solidFill>
                <a:schemeClr val="tx2"/>
              </a:solidFill>
              <a:latin typeface="Roboto Slab"/>
              <a:ea typeface="Roboto Slab"/>
              <a:cs typeface="Roboto Slab"/>
              <a:sym typeface="Roboto Slab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dirty="0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E </a:t>
            </a:r>
            <a:r>
              <a:rPr lang="en-GB" sz="2000" dirty="0">
                <a:solidFill>
                  <a:schemeClr val="tx2"/>
                </a:solidFill>
                <a:latin typeface="Roboto Slab"/>
                <a:ea typeface="Roboto Slab"/>
                <a:cs typeface="Roboto Slab"/>
                <a:sym typeface="Roboto Slab"/>
              </a:rPr>
              <a:t>(Evaluation): </a:t>
            </a:r>
            <a:r>
              <a:rPr lang="ru-RU" sz="2000" dirty="0" err="1">
                <a:solidFill>
                  <a:schemeClr val="tx2"/>
                </a:solidFill>
                <a:latin typeface="Roboto Slab"/>
                <a:ea typeface="Roboto Slab"/>
                <a:cs typeface="Roboto Slab"/>
                <a:sym typeface="Roboto Slab"/>
              </a:rPr>
              <a:t>Оцінка</a:t>
            </a:r>
            <a:r>
              <a:rPr lang="ru-RU" sz="2000" dirty="0">
                <a:solidFill>
                  <a:schemeClr val="tx2"/>
                </a:solidFill>
                <a:latin typeface="Roboto Slab"/>
                <a:ea typeface="Roboto Slab"/>
                <a:cs typeface="Roboto Slab"/>
                <a:sym typeface="Roboto Slab"/>
              </a:rPr>
              <a:t> </a:t>
            </a:r>
            <a:r>
              <a:rPr lang="ru-RU" sz="2000" dirty="0" err="1">
                <a:solidFill>
                  <a:schemeClr val="tx2"/>
                </a:solidFill>
                <a:latin typeface="Roboto Slab"/>
                <a:ea typeface="Roboto Slab"/>
                <a:cs typeface="Roboto Slab"/>
                <a:sym typeface="Roboto Slab"/>
              </a:rPr>
              <a:t>інтерв’ю</a:t>
            </a:r>
            <a:r>
              <a:rPr lang="ru-RU" sz="2000" dirty="0">
                <a:solidFill>
                  <a:schemeClr val="tx2"/>
                </a:solidFill>
                <a:latin typeface="Roboto Slab"/>
                <a:ea typeface="Roboto Slab"/>
                <a:cs typeface="Roboto Slab"/>
                <a:sym typeface="Roboto Slab"/>
              </a:rPr>
              <a:t> </a:t>
            </a:r>
            <a:endParaRPr sz="1600" dirty="0">
              <a:solidFill>
                <a:schemeClr val="tx2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63D47"/>
        </a:solidFill>
        <a:effectLst/>
      </p:bgPr>
    </p:bg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/>
          <p:nvPr/>
        </p:nvSpPr>
        <p:spPr>
          <a:xfrm>
            <a:off x="385350" y="500000"/>
            <a:ext cx="8610604" cy="14772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 b="1" dirty="0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Модель </a:t>
            </a:r>
            <a:r>
              <a:rPr lang="ru-RU" sz="2800" b="1" dirty="0" err="1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проведення</a:t>
            </a:r>
            <a:r>
              <a:rPr lang="ru-RU" sz="2800" b="1" dirty="0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 </a:t>
            </a:r>
            <a:r>
              <a:rPr lang="ru-RU" sz="2800" b="1" dirty="0" err="1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інтерв'ю</a:t>
            </a:r>
            <a:r>
              <a:rPr lang="ru-RU" sz="2800" b="1" dirty="0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 PEACE – </a:t>
            </a:r>
            <a:r>
              <a:rPr lang="ru-RU" sz="2800" b="1" dirty="0" err="1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Важливість</a:t>
            </a:r>
            <a:r>
              <a:rPr lang="ru-RU" sz="2800" b="1" dirty="0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 </a:t>
            </a:r>
            <a:r>
              <a:rPr lang="ru-RU" sz="2800" b="1" dirty="0" err="1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установлення</a:t>
            </a:r>
            <a:r>
              <a:rPr lang="ru-RU" sz="2800" b="1" dirty="0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 контакту та </a:t>
            </a:r>
            <a:r>
              <a:rPr lang="ru-RU" sz="2800" b="1" dirty="0" err="1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роз’яснення</a:t>
            </a:r>
            <a:r>
              <a:rPr lang="ru-RU" sz="2800" b="1" dirty="0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 </a:t>
            </a:r>
            <a:r>
              <a:rPr lang="ru-RU" sz="2800" b="1" dirty="0" err="1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процедури</a:t>
            </a:r>
            <a:r>
              <a:rPr lang="ru-RU" sz="2800" b="1" dirty="0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 </a:t>
            </a:r>
            <a:endParaRPr sz="2800" dirty="0"/>
          </a:p>
        </p:txBody>
      </p:sp>
      <p:sp>
        <p:nvSpPr>
          <p:cNvPr id="85" name="Google Shape;85;p18"/>
          <p:cNvSpPr txBox="1"/>
          <p:nvPr/>
        </p:nvSpPr>
        <p:spPr>
          <a:xfrm>
            <a:off x="501272" y="1911196"/>
            <a:ext cx="7303500" cy="10156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dirty="0" err="1">
                <a:solidFill>
                  <a:srgbClr val="FEC842"/>
                </a:solidFill>
                <a:latin typeface="Roboto Slab ExtraLight"/>
                <a:ea typeface="Roboto Slab ExtraLight"/>
                <a:cs typeface="Roboto Slab ExtraLight"/>
                <a:sym typeface="Roboto Slab ExtraLight"/>
              </a:rPr>
              <a:t>Етап</a:t>
            </a:r>
            <a:r>
              <a:rPr lang="ru-RU" sz="1800" dirty="0">
                <a:solidFill>
                  <a:srgbClr val="FEC842"/>
                </a:solidFill>
                <a:latin typeface="Roboto Slab ExtraLight"/>
                <a:ea typeface="Roboto Slab ExtraLight"/>
                <a:cs typeface="Roboto Slab ExtraLight"/>
                <a:sym typeface="Roboto Slab ExtraLight"/>
              </a:rPr>
              <a:t> </a:t>
            </a:r>
            <a:r>
              <a:rPr lang="ru-RU" sz="1800" dirty="0" err="1">
                <a:solidFill>
                  <a:srgbClr val="FEC842"/>
                </a:solidFill>
                <a:latin typeface="Roboto Slab ExtraLight"/>
                <a:ea typeface="Roboto Slab ExtraLight"/>
                <a:cs typeface="Roboto Slab ExtraLight"/>
                <a:sym typeface="Roboto Slab ExtraLight"/>
              </a:rPr>
              <a:t>установлення</a:t>
            </a:r>
            <a:r>
              <a:rPr lang="ru-RU" sz="1800" dirty="0">
                <a:solidFill>
                  <a:srgbClr val="FEC842"/>
                </a:solidFill>
                <a:latin typeface="Roboto Slab ExtraLight"/>
                <a:ea typeface="Roboto Slab ExtraLight"/>
                <a:cs typeface="Roboto Slab ExtraLight"/>
                <a:sym typeface="Roboto Slab ExtraLight"/>
              </a:rPr>
              <a:t> контакту та </a:t>
            </a:r>
            <a:r>
              <a:rPr lang="ru-RU" sz="1800" dirty="0" err="1">
                <a:solidFill>
                  <a:srgbClr val="FEC842"/>
                </a:solidFill>
                <a:latin typeface="Roboto Slab ExtraLight"/>
                <a:ea typeface="Roboto Slab ExtraLight"/>
                <a:cs typeface="Roboto Slab ExtraLight"/>
                <a:sym typeface="Roboto Slab ExtraLight"/>
              </a:rPr>
              <a:t>роз’яснення</a:t>
            </a:r>
            <a:r>
              <a:rPr lang="ru-RU" sz="1800" dirty="0">
                <a:solidFill>
                  <a:srgbClr val="FEC842"/>
                </a:solidFill>
                <a:latin typeface="Roboto Slab ExtraLight"/>
                <a:ea typeface="Roboto Slab ExtraLight"/>
                <a:cs typeface="Roboto Slab ExtraLight"/>
                <a:sym typeface="Roboto Slab ExtraLight"/>
              </a:rPr>
              <a:t> </a:t>
            </a:r>
            <a:r>
              <a:rPr lang="ru-RU" sz="1800" dirty="0" err="1">
                <a:solidFill>
                  <a:srgbClr val="FEC842"/>
                </a:solidFill>
                <a:latin typeface="Roboto Slab ExtraLight"/>
                <a:ea typeface="Roboto Slab ExtraLight"/>
                <a:cs typeface="Roboto Slab ExtraLight"/>
                <a:sym typeface="Roboto Slab ExtraLight"/>
              </a:rPr>
              <a:t>процедури</a:t>
            </a:r>
            <a:r>
              <a:rPr lang="ru-RU" sz="1800" dirty="0">
                <a:solidFill>
                  <a:srgbClr val="FEC842"/>
                </a:solidFill>
                <a:latin typeface="Roboto Slab ExtraLight"/>
                <a:ea typeface="Roboto Slab ExtraLight"/>
                <a:cs typeface="Roboto Slab ExtraLight"/>
                <a:sym typeface="Roboto Slab ExtraLight"/>
              </a:rPr>
              <a:t> </a:t>
            </a:r>
            <a:r>
              <a:rPr lang="ru-RU" sz="1800" dirty="0" err="1">
                <a:solidFill>
                  <a:srgbClr val="FEC842"/>
                </a:solidFill>
                <a:latin typeface="Roboto Slab ExtraLight"/>
                <a:ea typeface="Roboto Slab ExtraLight"/>
                <a:cs typeface="Roboto Slab ExtraLight"/>
                <a:sym typeface="Roboto Slab ExtraLight"/>
              </a:rPr>
              <a:t>важливий</a:t>
            </a:r>
            <a:r>
              <a:rPr lang="ru-RU" sz="1800" dirty="0">
                <a:solidFill>
                  <a:srgbClr val="FEC842"/>
                </a:solidFill>
                <a:latin typeface="Roboto Slab ExtraLight"/>
                <a:ea typeface="Roboto Slab ExtraLight"/>
                <a:cs typeface="Roboto Slab ExtraLight"/>
                <a:sym typeface="Roboto Slab ExtraLight"/>
              </a:rPr>
              <a:t> для </a:t>
            </a:r>
            <a:r>
              <a:rPr lang="ru-RU" sz="1800" dirty="0" err="1">
                <a:solidFill>
                  <a:srgbClr val="FEC842"/>
                </a:solidFill>
                <a:latin typeface="Roboto Slab ExtraLight"/>
                <a:ea typeface="Roboto Slab ExtraLight"/>
                <a:cs typeface="Roboto Slab ExtraLight"/>
                <a:sym typeface="Roboto Slab ExtraLight"/>
              </a:rPr>
              <a:t>розбудови</a:t>
            </a:r>
            <a:r>
              <a:rPr lang="ru-RU" sz="1800" dirty="0">
                <a:solidFill>
                  <a:srgbClr val="FEC842"/>
                </a:solidFill>
                <a:latin typeface="Roboto Slab ExtraLight"/>
                <a:ea typeface="Roboto Slab ExtraLight"/>
                <a:cs typeface="Roboto Slab ExtraLight"/>
                <a:sym typeface="Roboto Slab ExtraLight"/>
              </a:rPr>
              <a:t> </a:t>
            </a:r>
            <a:r>
              <a:rPr lang="ru-RU" sz="1800" dirty="0" err="1">
                <a:solidFill>
                  <a:srgbClr val="FEC842"/>
                </a:solidFill>
                <a:latin typeface="Roboto Slab ExtraLight"/>
                <a:ea typeface="Roboto Slab ExtraLight"/>
                <a:cs typeface="Roboto Slab ExtraLight"/>
                <a:sym typeface="Roboto Slab ExtraLight"/>
              </a:rPr>
              <a:t>довіри</a:t>
            </a:r>
            <a:r>
              <a:rPr lang="ru-RU" sz="1800" dirty="0">
                <a:solidFill>
                  <a:srgbClr val="FEC842"/>
                </a:solidFill>
                <a:latin typeface="Roboto Slab ExtraLight"/>
                <a:ea typeface="Roboto Slab ExtraLight"/>
                <a:cs typeface="Roboto Slab ExtraLight"/>
                <a:sym typeface="Roboto Slab ExtraLight"/>
              </a:rPr>
              <a:t>, </a:t>
            </a:r>
            <a:r>
              <a:rPr lang="ru-RU" sz="1800" dirty="0" err="1">
                <a:solidFill>
                  <a:srgbClr val="FEC842"/>
                </a:solidFill>
                <a:latin typeface="Roboto Slab ExtraLight"/>
                <a:ea typeface="Roboto Slab ExtraLight"/>
                <a:cs typeface="Roboto Slab ExtraLight"/>
                <a:sym typeface="Roboto Slab ExtraLight"/>
              </a:rPr>
              <a:t>необхідної</a:t>
            </a:r>
            <a:r>
              <a:rPr lang="ru-RU" sz="1800" dirty="0">
                <a:solidFill>
                  <a:srgbClr val="FEC842"/>
                </a:solidFill>
                <a:latin typeface="Roboto Slab ExtraLight"/>
                <a:ea typeface="Roboto Slab ExtraLight"/>
                <a:cs typeface="Roboto Slab ExtraLight"/>
                <a:sym typeface="Roboto Slab ExtraLight"/>
              </a:rPr>
              <a:t> для </a:t>
            </a:r>
            <a:r>
              <a:rPr lang="ru-RU" sz="1800" dirty="0" err="1">
                <a:solidFill>
                  <a:srgbClr val="FEC842"/>
                </a:solidFill>
                <a:latin typeface="Roboto Slab ExtraLight"/>
                <a:ea typeface="Roboto Slab ExtraLight"/>
                <a:cs typeface="Roboto Slab ExtraLight"/>
                <a:sym typeface="Roboto Slab ExtraLight"/>
              </a:rPr>
              <a:t>етичного</a:t>
            </a:r>
            <a:r>
              <a:rPr lang="ru-RU" sz="1800" dirty="0">
                <a:solidFill>
                  <a:srgbClr val="FEC842"/>
                </a:solidFill>
                <a:latin typeface="Roboto Slab ExtraLight"/>
                <a:ea typeface="Roboto Slab ExtraLight"/>
                <a:cs typeface="Roboto Slab ExtraLight"/>
                <a:sym typeface="Roboto Slab ExtraLight"/>
              </a:rPr>
              <a:t> </a:t>
            </a:r>
            <a:r>
              <a:rPr lang="ru-RU" sz="1800" dirty="0" err="1">
                <a:solidFill>
                  <a:srgbClr val="FEC842"/>
                </a:solidFill>
                <a:latin typeface="Roboto Slab ExtraLight"/>
                <a:ea typeface="Roboto Slab ExtraLight"/>
                <a:cs typeface="Roboto Slab ExtraLight"/>
                <a:sym typeface="Roboto Slab ExtraLight"/>
              </a:rPr>
              <a:t>проведення</a:t>
            </a:r>
            <a:r>
              <a:rPr lang="ru-RU" sz="1800" dirty="0">
                <a:solidFill>
                  <a:srgbClr val="FEC842"/>
                </a:solidFill>
                <a:latin typeface="Roboto Slab ExtraLight"/>
                <a:ea typeface="Roboto Slab ExtraLight"/>
                <a:cs typeface="Roboto Slab ExtraLight"/>
                <a:sym typeface="Roboto Slab ExtraLight"/>
              </a:rPr>
              <a:t> </a:t>
            </a:r>
            <a:r>
              <a:rPr lang="ru-RU" sz="1800" dirty="0" err="1">
                <a:solidFill>
                  <a:srgbClr val="FEC842"/>
                </a:solidFill>
                <a:latin typeface="Roboto Slab ExtraLight"/>
                <a:ea typeface="Roboto Slab ExtraLight"/>
                <a:cs typeface="Roboto Slab ExtraLight"/>
                <a:sym typeface="Roboto Slab ExtraLight"/>
              </a:rPr>
              <a:t>інтерв'ю</a:t>
            </a:r>
            <a:r>
              <a:rPr lang="ru-RU" sz="1800" dirty="0">
                <a:solidFill>
                  <a:srgbClr val="FEC842"/>
                </a:solidFill>
                <a:latin typeface="Roboto Slab ExtraLight"/>
                <a:ea typeface="Roboto Slab ExtraLight"/>
                <a:cs typeface="Roboto Slab ExtraLight"/>
                <a:sym typeface="Roboto Slab ExtraLight"/>
              </a:rPr>
              <a:t>. Для </a:t>
            </a:r>
            <a:r>
              <a:rPr lang="ru-RU" sz="1800" dirty="0" err="1">
                <a:solidFill>
                  <a:srgbClr val="FEC842"/>
                </a:solidFill>
                <a:latin typeface="Roboto Slab ExtraLight"/>
                <a:ea typeface="Roboto Slab ExtraLight"/>
                <a:cs typeface="Roboto Slab ExtraLight"/>
                <a:sym typeface="Roboto Slab ExtraLight"/>
              </a:rPr>
              <a:t>цього</a:t>
            </a:r>
            <a:r>
              <a:rPr lang="ru-RU" sz="1800" dirty="0">
                <a:solidFill>
                  <a:srgbClr val="FEC842"/>
                </a:solidFill>
                <a:latin typeface="Roboto Slab ExtraLight"/>
                <a:ea typeface="Roboto Slab ExtraLight"/>
                <a:cs typeface="Roboto Slab ExtraLight"/>
                <a:sym typeface="Roboto Slab ExtraLight"/>
              </a:rPr>
              <a:t>:</a:t>
            </a:r>
            <a:endParaRPr sz="1200" dirty="0"/>
          </a:p>
        </p:txBody>
      </p:sp>
      <p:sp>
        <p:nvSpPr>
          <p:cNvPr id="86" name="Google Shape;86;p18"/>
          <p:cNvSpPr txBox="1"/>
          <p:nvPr/>
        </p:nvSpPr>
        <p:spPr>
          <a:xfrm>
            <a:off x="1313766" y="2929526"/>
            <a:ext cx="6296700" cy="18004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lvl="0" indent="-3556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EC842"/>
              </a:buClr>
              <a:buSzPts val="2000"/>
              <a:buFont typeface="Roboto Slab"/>
              <a:buChar char="●"/>
            </a:pPr>
            <a:r>
              <a:rPr lang="ru-RU" dirty="0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До початку </a:t>
            </a:r>
            <a:r>
              <a:rPr lang="ru-RU" dirty="0" err="1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інтерв’ю</a:t>
            </a:r>
            <a:r>
              <a:rPr lang="ru-RU" dirty="0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 </a:t>
            </a:r>
            <a:r>
              <a:rPr lang="ru-RU" dirty="0" err="1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обов’язково</a:t>
            </a:r>
            <a:r>
              <a:rPr lang="ru-RU" dirty="0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 </a:t>
            </a:r>
            <a:r>
              <a:rPr lang="ru-RU" dirty="0" err="1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отримайте</a:t>
            </a:r>
            <a:r>
              <a:rPr lang="ru-RU" dirty="0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 </a:t>
            </a:r>
            <a:r>
              <a:rPr lang="ru-RU" dirty="0" err="1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від</a:t>
            </a:r>
            <a:r>
              <a:rPr lang="ru-RU" dirty="0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 </a:t>
            </a:r>
            <a:r>
              <a:rPr lang="ru-RU" dirty="0" err="1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опитуваної</a:t>
            </a:r>
            <a:r>
              <a:rPr lang="ru-RU" dirty="0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 особи </a:t>
            </a:r>
            <a:r>
              <a:rPr lang="ru-RU" dirty="0" err="1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інформовану</a:t>
            </a:r>
            <a:r>
              <a:rPr lang="ru-RU" dirty="0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 </a:t>
            </a:r>
            <a:r>
              <a:rPr lang="ru-RU" dirty="0" err="1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згоду</a:t>
            </a:r>
            <a:r>
              <a:rPr lang="ru-RU" dirty="0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 на </a:t>
            </a:r>
            <a:r>
              <a:rPr lang="ru-RU" dirty="0" err="1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його</a:t>
            </a:r>
            <a:r>
              <a:rPr lang="ru-RU" dirty="0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 </a:t>
            </a:r>
            <a:r>
              <a:rPr lang="ru-RU" dirty="0" err="1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проведення</a:t>
            </a:r>
            <a:endParaRPr lang="ru-RU" dirty="0">
              <a:solidFill>
                <a:srgbClr val="FEC842"/>
              </a:solidFill>
              <a:latin typeface="Roboto Slab"/>
              <a:ea typeface="Roboto Slab"/>
              <a:cs typeface="Roboto Slab"/>
              <a:sym typeface="Roboto Slab"/>
            </a:endParaRPr>
          </a:p>
          <a:p>
            <a:pPr marL="457200" lvl="0" indent="-3556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EC842"/>
              </a:buClr>
              <a:buSzPts val="2000"/>
              <a:buFont typeface="Roboto Slab"/>
              <a:buChar char="●"/>
            </a:pPr>
            <a:r>
              <a:rPr lang="ru-RU" dirty="0" err="1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Переконайтеся</a:t>
            </a:r>
            <a:r>
              <a:rPr lang="ru-RU" dirty="0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, </a:t>
            </a:r>
            <a:r>
              <a:rPr lang="ru-RU" dirty="0" err="1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що</a:t>
            </a:r>
            <a:r>
              <a:rPr lang="ru-RU" dirty="0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 </a:t>
            </a:r>
            <a:r>
              <a:rPr lang="ru-RU" dirty="0" err="1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всі</a:t>
            </a:r>
            <a:r>
              <a:rPr lang="ru-RU" dirty="0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 </a:t>
            </a:r>
            <a:r>
              <a:rPr lang="ru-RU" dirty="0" err="1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ваші</a:t>
            </a:r>
            <a:r>
              <a:rPr lang="ru-RU" dirty="0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 </a:t>
            </a:r>
            <a:r>
              <a:rPr lang="ru-RU" dirty="0" err="1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твердження</a:t>
            </a:r>
            <a:r>
              <a:rPr lang="ru-RU" dirty="0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 є </a:t>
            </a:r>
            <a:r>
              <a:rPr lang="ru-RU" dirty="0" err="1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точними</a:t>
            </a:r>
            <a:r>
              <a:rPr lang="ru-RU" dirty="0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 та </a:t>
            </a:r>
            <a:r>
              <a:rPr lang="ru-RU" dirty="0" err="1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заснованими</a:t>
            </a:r>
            <a:r>
              <a:rPr lang="ru-RU" dirty="0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 на фактах</a:t>
            </a:r>
          </a:p>
          <a:p>
            <a:pPr marL="457200" lvl="0" indent="-3556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EC842"/>
              </a:buClr>
              <a:buSzPts val="2000"/>
              <a:buFont typeface="Roboto Slab"/>
              <a:buChar char="●"/>
            </a:pPr>
            <a:r>
              <a:rPr lang="ru-RU" dirty="0" err="1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Дотримуйтеся</a:t>
            </a:r>
            <a:r>
              <a:rPr lang="ru-RU" dirty="0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 принципу «не </a:t>
            </a:r>
            <a:r>
              <a:rPr lang="ru-RU" dirty="0" err="1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нашкодь</a:t>
            </a:r>
            <a:r>
              <a:rPr lang="ru-RU" dirty="0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»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63D47"/>
        </a:solidFill>
        <a:effectLst/>
      </p:bgPr>
    </p:bg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9"/>
          <p:cNvSpPr txBox="1"/>
          <p:nvPr/>
        </p:nvSpPr>
        <p:spPr>
          <a:xfrm>
            <a:off x="779239" y="470761"/>
            <a:ext cx="6361200" cy="10464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 b="1" dirty="0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Модель </a:t>
            </a:r>
            <a:r>
              <a:rPr lang="ru-RU" sz="2800" b="1" dirty="0" err="1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проведення</a:t>
            </a:r>
            <a:r>
              <a:rPr lang="ru-RU" sz="2800" b="1" dirty="0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 </a:t>
            </a:r>
            <a:r>
              <a:rPr lang="ru-RU" sz="2800" b="1" dirty="0" err="1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інтерв'ю</a:t>
            </a:r>
            <a:r>
              <a:rPr lang="ru-RU" sz="2800" b="1" dirty="0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 PEACE – </a:t>
            </a:r>
            <a:r>
              <a:rPr lang="ru-RU" sz="2800" b="1" dirty="0" err="1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Виклад</a:t>
            </a:r>
            <a:r>
              <a:rPr lang="ru-RU" sz="2800" b="1" dirty="0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 </a:t>
            </a:r>
            <a:r>
              <a:rPr lang="ru-RU" sz="2800" b="1" dirty="0" err="1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обставин</a:t>
            </a:r>
            <a:r>
              <a:rPr lang="ru-RU" sz="2800" b="1" dirty="0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 </a:t>
            </a:r>
            <a:endParaRPr sz="2800" dirty="0"/>
          </a:p>
        </p:txBody>
      </p:sp>
      <p:sp>
        <p:nvSpPr>
          <p:cNvPr id="92" name="Google Shape;92;p19"/>
          <p:cNvSpPr txBox="1"/>
          <p:nvPr/>
        </p:nvSpPr>
        <p:spPr>
          <a:xfrm>
            <a:off x="805906" y="1536949"/>
            <a:ext cx="7403400" cy="15696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-RU" sz="1800" dirty="0">
                <a:solidFill>
                  <a:srgbClr val="FEC842"/>
                </a:solidFill>
                <a:latin typeface="Roboto Slab ExtraLight"/>
                <a:ea typeface="Roboto Slab ExtraLight"/>
                <a:cs typeface="Roboto Slab ExtraLight"/>
                <a:sym typeface="Roboto Slab ExtraLight"/>
              </a:rPr>
              <a:t>На </a:t>
            </a:r>
            <a:r>
              <a:rPr lang="ru-RU" sz="1800" dirty="0" err="1">
                <a:solidFill>
                  <a:srgbClr val="FEC842"/>
                </a:solidFill>
                <a:latin typeface="Roboto Slab ExtraLight"/>
                <a:ea typeface="Roboto Slab ExtraLight"/>
                <a:cs typeface="Roboto Slab ExtraLight"/>
                <a:sym typeface="Roboto Slab ExtraLight"/>
              </a:rPr>
              <a:t>етапі</a:t>
            </a:r>
            <a:r>
              <a:rPr lang="ru-RU" sz="1800" dirty="0">
                <a:solidFill>
                  <a:srgbClr val="FEC842"/>
                </a:solidFill>
                <a:latin typeface="Roboto Slab ExtraLight"/>
                <a:ea typeface="Roboto Slab ExtraLight"/>
                <a:cs typeface="Roboto Slab ExtraLight"/>
                <a:sym typeface="Roboto Slab ExtraLight"/>
              </a:rPr>
              <a:t> </a:t>
            </a:r>
            <a:r>
              <a:rPr lang="ru-RU" sz="1800" dirty="0" err="1">
                <a:solidFill>
                  <a:srgbClr val="FEC842"/>
                </a:solidFill>
                <a:latin typeface="Roboto Slab ExtraLight"/>
                <a:ea typeface="Roboto Slab ExtraLight"/>
                <a:cs typeface="Roboto Slab ExtraLight"/>
                <a:sym typeface="Roboto Slab ExtraLight"/>
              </a:rPr>
              <a:t>викладення</a:t>
            </a:r>
            <a:r>
              <a:rPr lang="ru-RU" sz="1800" dirty="0">
                <a:solidFill>
                  <a:srgbClr val="FEC842"/>
                </a:solidFill>
                <a:latin typeface="Roboto Slab ExtraLight"/>
                <a:ea typeface="Roboto Slab ExtraLight"/>
                <a:cs typeface="Roboto Slab ExtraLight"/>
                <a:sym typeface="Roboto Slab ExtraLight"/>
              </a:rPr>
              <a:t> </a:t>
            </a:r>
            <a:r>
              <a:rPr lang="ru-RU" sz="1800" dirty="0" err="1">
                <a:solidFill>
                  <a:srgbClr val="FEC842"/>
                </a:solidFill>
                <a:latin typeface="Roboto Slab ExtraLight"/>
                <a:ea typeface="Roboto Slab ExtraLight"/>
                <a:cs typeface="Roboto Slab ExtraLight"/>
                <a:sym typeface="Roboto Slab ExtraLight"/>
              </a:rPr>
              <a:t>обставин</a:t>
            </a:r>
            <a:r>
              <a:rPr lang="ru-RU" sz="1800" dirty="0">
                <a:solidFill>
                  <a:srgbClr val="FEC842"/>
                </a:solidFill>
                <a:latin typeface="Roboto Slab ExtraLight"/>
                <a:ea typeface="Roboto Slab ExtraLight"/>
                <a:cs typeface="Roboto Slab ExtraLight"/>
                <a:sym typeface="Roboto Slab ExtraLight"/>
              </a:rPr>
              <a:t> </a:t>
            </a:r>
            <a:r>
              <a:rPr lang="ru-RU" sz="1800" dirty="0" err="1">
                <a:solidFill>
                  <a:srgbClr val="FEC842"/>
                </a:solidFill>
                <a:latin typeface="Roboto Slab ExtraLight"/>
                <a:ea typeface="Roboto Slab ExtraLight"/>
                <a:cs typeface="Roboto Slab ExtraLight"/>
                <a:sym typeface="Roboto Slab ExtraLight"/>
              </a:rPr>
              <a:t>інтерв’юер</a:t>
            </a:r>
            <a:r>
              <a:rPr lang="ru-RU" sz="1800" dirty="0">
                <a:solidFill>
                  <a:srgbClr val="FEC842"/>
                </a:solidFill>
                <a:latin typeface="Roboto Slab ExtraLight"/>
                <a:ea typeface="Roboto Slab ExtraLight"/>
                <a:cs typeface="Roboto Slab ExtraLight"/>
                <a:sym typeface="Roboto Slab ExtraLight"/>
              </a:rPr>
              <a:t> </a:t>
            </a:r>
            <a:r>
              <a:rPr lang="ru-RU" sz="1800" dirty="0" err="1">
                <a:solidFill>
                  <a:srgbClr val="FEC842"/>
                </a:solidFill>
                <a:latin typeface="Roboto Slab ExtraLight"/>
                <a:ea typeface="Roboto Slab ExtraLight"/>
                <a:cs typeface="Roboto Slab ExtraLight"/>
                <a:sym typeface="Roboto Slab ExtraLight"/>
              </a:rPr>
              <a:t>має</a:t>
            </a:r>
            <a:r>
              <a:rPr lang="ru-RU" sz="1800" dirty="0">
                <a:solidFill>
                  <a:srgbClr val="FEC842"/>
                </a:solidFill>
                <a:latin typeface="Roboto Slab ExtraLight"/>
                <a:ea typeface="Roboto Slab ExtraLight"/>
                <a:cs typeface="Roboto Slab ExtraLight"/>
                <a:sym typeface="Roboto Slab ExtraLight"/>
              </a:rPr>
              <a:t> </a:t>
            </a:r>
            <a:r>
              <a:rPr lang="ru-RU" sz="1800" dirty="0" err="1">
                <a:solidFill>
                  <a:srgbClr val="FEC842"/>
                </a:solidFill>
                <a:latin typeface="Roboto Slab ExtraLight"/>
                <a:ea typeface="Roboto Slab ExtraLight"/>
                <a:cs typeface="Roboto Slab ExtraLight"/>
                <a:sym typeface="Roboto Slab ExtraLight"/>
              </a:rPr>
              <a:t>враховувати</a:t>
            </a:r>
            <a:r>
              <a:rPr lang="ru-RU" sz="1800" dirty="0">
                <a:solidFill>
                  <a:srgbClr val="FEC842"/>
                </a:solidFill>
                <a:latin typeface="Roboto Slab ExtraLight"/>
                <a:ea typeface="Roboto Slab ExtraLight"/>
                <a:cs typeface="Roboto Slab ExtraLight"/>
                <a:sym typeface="Roboto Slab ExtraLight"/>
              </a:rPr>
              <a:t> не </a:t>
            </a:r>
            <a:r>
              <a:rPr lang="ru-RU" sz="1800" dirty="0" err="1">
                <a:solidFill>
                  <a:srgbClr val="FEC842"/>
                </a:solidFill>
                <a:latin typeface="Roboto Slab ExtraLight"/>
                <a:ea typeface="Roboto Slab ExtraLight"/>
                <a:cs typeface="Roboto Slab ExtraLight"/>
                <a:sym typeface="Roboto Slab ExtraLight"/>
              </a:rPr>
              <a:t>лише</a:t>
            </a:r>
            <a:r>
              <a:rPr lang="ru-RU" sz="1800" dirty="0">
                <a:solidFill>
                  <a:srgbClr val="FEC842"/>
                </a:solidFill>
                <a:latin typeface="Roboto Slab ExtraLight"/>
                <a:ea typeface="Roboto Slab ExtraLight"/>
                <a:cs typeface="Roboto Slab ExtraLight"/>
                <a:sym typeface="Roboto Slab ExtraLight"/>
              </a:rPr>
              <a:t> те, яку </a:t>
            </a:r>
            <a:r>
              <a:rPr lang="ru-RU" sz="1800" dirty="0" err="1">
                <a:solidFill>
                  <a:srgbClr val="FEC842"/>
                </a:solidFill>
                <a:latin typeface="Roboto Slab ExtraLight"/>
                <a:ea typeface="Roboto Slab ExtraLight"/>
                <a:cs typeface="Roboto Slab ExtraLight"/>
                <a:sym typeface="Roboto Slab ExtraLight"/>
              </a:rPr>
              <a:t>інформацію</a:t>
            </a:r>
            <a:r>
              <a:rPr lang="ru-RU" sz="1800" dirty="0">
                <a:solidFill>
                  <a:srgbClr val="FEC842"/>
                </a:solidFill>
                <a:latin typeface="Roboto Slab ExtraLight"/>
                <a:ea typeface="Roboto Slab ExtraLight"/>
                <a:cs typeface="Roboto Slab ExtraLight"/>
                <a:sym typeface="Roboto Slab ExtraLight"/>
              </a:rPr>
              <a:t> </a:t>
            </a:r>
            <a:r>
              <a:rPr lang="ru-RU" sz="1800" dirty="0" err="1">
                <a:solidFill>
                  <a:srgbClr val="FEC842"/>
                </a:solidFill>
                <a:latin typeface="Roboto Slab ExtraLight"/>
                <a:ea typeface="Roboto Slab ExtraLight"/>
                <a:cs typeface="Roboto Slab ExtraLight"/>
                <a:sym typeface="Roboto Slab ExtraLight"/>
              </a:rPr>
              <a:t>слід</a:t>
            </a:r>
            <a:r>
              <a:rPr lang="ru-RU" sz="1800" dirty="0">
                <a:solidFill>
                  <a:srgbClr val="FEC842"/>
                </a:solidFill>
                <a:latin typeface="Roboto Slab ExtraLight"/>
                <a:ea typeface="Roboto Slab ExtraLight"/>
                <a:cs typeface="Roboto Slab ExtraLight"/>
                <a:sym typeface="Roboto Slab ExtraLight"/>
              </a:rPr>
              <a:t> </a:t>
            </a:r>
            <a:r>
              <a:rPr lang="ru-RU" sz="1800" dirty="0" err="1">
                <a:solidFill>
                  <a:srgbClr val="FEC842"/>
                </a:solidFill>
                <a:latin typeface="Roboto Slab ExtraLight"/>
                <a:ea typeface="Roboto Slab ExtraLight"/>
                <a:cs typeface="Roboto Slab ExtraLight"/>
                <a:sym typeface="Roboto Slab ExtraLight"/>
              </a:rPr>
              <a:t>з’ясувати</a:t>
            </a:r>
            <a:r>
              <a:rPr lang="ru-RU" sz="1800" dirty="0">
                <a:solidFill>
                  <a:srgbClr val="FEC842"/>
                </a:solidFill>
                <a:latin typeface="Roboto Slab ExtraLight"/>
                <a:ea typeface="Roboto Slab ExtraLight"/>
                <a:cs typeface="Roboto Slab ExtraLight"/>
                <a:sym typeface="Roboto Slab ExtraLight"/>
              </a:rPr>
              <a:t>, а й те, як </a:t>
            </a:r>
            <a:r>
              <a:rPr lang="ru-RU" sz="1800" dirty="0" err="1">
                <a:solidFill>
                  <a:srgbClr val="FEC842"/>
                </a:solidFill>
                <a:latin typeface="Roboto Slab ExtraLight"/>
                <a:ea typeface="Roboto Slab ExtraLight"/>
                <a:cs typeface="Roboto Slab ExtraLight"/>
                <a:sym typeface="Roboto Slab ExtraLight"/>
              </a:rPr>
              <a:t>можна</a:t>
            </a:r>
            <a:r>
              <a:rPr lang="ru-RU" sz="1800" dirty="0">
                <a:solidFill>
                  <a:srgbClr val="FEC842"/>
                </a:solidFill>
                <a:latin typeface="Roboto Slab ExtraLight"/>
                <a:ea typeface="Roboto Slab ExtraLight"/>
                <a:cs typeface="Roboto Slab ExtraLight"/>
                <a:sym typeface="Roboto Slab ExtraLight"/>
              </a:rPr>
              <a:t> </a:t>
            </a:r>
            <a:r>
              <a:rPr lang="ru-RU" sz="1800" dirty="0" err="1">
                <a:solidFill>
                  <a:srgbClr val="FEC842"/>
                </a:solidFill>
                <a:latin typeface="Roboto Slab ExtraLight"/>
                <a:ea typeface="Roboto Slab ExtraLight"/>
                <a:cs typeface="Roboto Slab ExtraLight"/>
                <a:sym typeface="Roboto Slab ExtraLight"/>
              </a:rPr>
              <a:t>це</a:t>
            </a:r>
            <a:r>
              <a:rPr lang="ru-RU" sz="1800" dirty="0">
                <a:solidFill>
                  <a:srgbClr val="FEC842"/>
                </a:solidFill>
                <a:latin typeface="Roboto Slab ExtraLight"/>
                <a:ea typeface="Roboto Slab ExtraLight"/>
                <a:cs typeface="Roboto Slab ExtraLight"/>
                <a:sym typeface="Roboto Slab ExtraLight"/>
              </a:rPr>
              <a:t> </a:t>
            </a:r>
            <a:r>
              <a:rPr lang="ru-RU" sz="1800" dirty="0" err="1">
                <a:solidFill>
                  <a:srgbClr val="FEC842"/>
                </a:solidFill>
                <a:latin typeface="Roboto Slab ExtraLight"/>
                <a:ea typeface="Roboto Slab ExtraLight"/>
                <a:cs typeface="Roboto Slab ExtraLight"/>
                <a:sym typeface="Roboto Slab ExtraLight"/>
              </a:rPr>
              <a:t>зробити</a:t>
            </a:r>
            <a:r>
              <a:rPr lang="ru-RU" sz="1800" dirty="0">
                <a:solidFill>
                  <a:srgbClr val="FEC842"/>
                </a:solidFill>
                <a:latin typeface="Roboto Slab ExtraLight"/>
                <a:ea typeface="Roboto Slab ExtraLight"/>
                <a:cs typeface="Roboto Slab ExtraLight"/>
                <a:sym typeface="Roboto Slab ExtraLight"/>
              </a:rPr>
              <a:t> максимально </a:t>
            </a:r>
            <a:r>
              <a:rPr lang="ru-RU" sz="1800" dirty="0" err="1">
                <a:solidFill>
                  <a:srgbClr val="FEC842"/>
                </a:solidFill>
                <a:latin typeface="Roboto Slab ExtraLight"/>
                <a:ea typeface="Roboto Slab ExtraLight"/>
                <a:cs typeface="Roboto Slab ExtraLight"/>
                <a:sym typeface="Roboto Slab ExtraLight"/>
              </a:rPr>
              <a:t>ефективно</a:t>
            </a:r>
            <a:r>
              <a:rPr lang="ru-RU" sz="1800" dirty="0">
                <a:solidFill>
                  <a:srgbClr val="FEC842"/>
                </a:solidFill>
                <a:latin typeface="Roboto Slab ExtraLight"/>
                <a:ea typeface="Roboto Slab ExtraLight"/>
                <a:cs typeface="Roboto Slab ExtraLight"/>
                <a:sym typeface="Roboto Slab ExtraLight"/>
              </a:rPr>
              <a:t>, </a:t>
            </a:r>
            <a:r>
              <a:rPr lang="ru-RU" sz="1800" dirty="0" err="1">
                <a:solidFill>
                  <a:srgbClr val="FEC842"/>
                </a:solidFill>
                <a:latin typeface="Roboto Slab ExtraLight"/>
                <a:ea typeface="Roboto Slab ExtraLight"/>
                <a:cs typeface="Roboto Slab ExtraLight"/>
                <a:sym typeface="Roboto Slab ExtraLight"/>
              </a:rPr>
              <a:t>враховуючи</a:t>
            </a:r>
            <a:r>
              <a:rPr lang="ru-RU" sz="1800" dirty="0">
                <a:solidFill>
                  <a:srgbClr val="FEC842"/>
                </a:solidFill>
                <a:latin typeface="Roboto Slab ExtraLight"/>
                <a:ea typeface="Roboto Slab ExtraLight"/>
                <a:cs typeface="Roboto Slab ExtraLight"/>
                <a:sym typeface="Roboto Slab ExtraLight"/>
              </a:rPr>
              <a:t> при </a:t>
            </a:r>
            <a:r>
              <a:rPr lang="ru-RU" sz="1800" dirty="0" err="1">
                <a:solidFill>
                  <a:srgbClr val="FEC842"/>
                </a:solidFill>
                <a:latin typeface="Roboto Slab ExtraLight"/>
                <a:ea typeface="Roboto Slab ExtraLight"/>
                <a:cs typeface="Roboto Slab ExtraLight"/>
                <a:sym typeface="Roboto Slab ExtraLight"/>
              </a:rPr>
              <a:t>цьому</a:t>
            </a:r>
            <a:r>
              <a:rPr lang="ru-RU" sz="1800" dirty="0">
                <a:solidFill>
                  <a:srgbClr val="FEC842"/>
                </a:solidFill>
                <a:latin typeface="Roboto Slab ExtraLight"/>
                <a:ea typeface="Roboto Slab ExtraLight"/>
                <a:cs typeface="Roboto Slab ExtraLight"/>
                <a:sym typeface="Roboto Slab ExtraLight"/>
              </a:rPr>
              <a:t> </a:t>
            </a:r>
            <a:r>
              <a:rPr lang="ru-RU" sz="1800" dirty="0" err="1">
                <a:solidFill>
                  <a:srgbClr val="FEC842"/>
                </a:solidFill>
                <a:latin typeface="Roboto Slab ExtraLight"/>
                <a:ea typeface="Roboto Slab ExtraLight"/>
                <a:cs typeface="Roboto Slab ExtraLight"/>
                <a:sym typeface="Roboto Slab ExtraLight"/>
              </a:rPr>
              <a:t>можливу</a:t>
            </a:r>
            <a:r>
              <a:rPr lang="ru-RU" sz="1800" dirty="0">
                <a:solidFill>
                  <a:srgbClr val="FEC842"/>
                </a:solidFill>
                <a:latin typeface="Roboto Slab ExtraLight"/>
                <a:ea typeface="Roboto Slab ExtraLight"/>
                <a:cs typeface="Roboto Slab ExtraLight"/>
                <a:sym typeface="Roboto Slab ExtraLight"/>
              </a:rPr>
              <a:t> </a:t>
            </a:r>
            <a:r>
              <a:rPr lang="ru-RU" sz="1800" dirty="0" err="1">
                <a:solidFill>
                  <a:srgbClr val="FEC842"/>
                </a:solidFill>
                <a:latin typeface="Roboto Slab ExtraLight"/>
                <a:ea typeface="Roboto Slab ExtraLight"/>
                <a:cs typeface="Roboto Slab ExtraLight"/>
                <a:sym typeface="Roboto Slab ExtraLight"/>
              </a:rPr>
              <a:t>наявність</a:t>
            </a:r>
            <a:r>
              <a:rPr lang="ru-RU" sz="1800" dirty="0">
                <a:solidFill>
                  <a:srgbClr val="FEC842"/>
                </a:solidFill>
                <a:latin typeface="Roboto Slab ExtraLight"/>
                <a:ea typeface="Roboto Slab ExtraLight"/>
                <a:cs typeface="Roboto Slab ExtraLight"/>
                <a:sym typeface="Roboto Slab ExtraLight"/>
              </a:rPr>
              <a:t> </a:t>
            </a:r>
            <a:r>
              <a:rPr lang="ru-RU" sz="1800" dirty="0" err="1">
                <a:solidFill>
                  <a:srgbClr val="FEC842"/>
                </a:solidFill>
                <a:latin typeface="Roboto Slab ExtraLight"/>
                <a:ea typeface="Roboto Slab ExtraLight"/>
                <a:cs typeface="Roboto Slab ExtraLight"/>
                <a:sym typeface="Roboto Slab ExtraLight"/>
              </a:rPr>
              <a:t>психологічної</a:t>
            </a:r>
            <a:r>
              <a:rPr lang="ru-RU" sz="1800" dirty="0">
                <a:solidFill>
                  <a:srgbClr val="FEC842"/>
                </a:solidFill>
                <a:latin typeface="Roboto Slab ExtraLight"/>
                <a:ea typeface="Roboto Slab ExtraLight"/>
                <a:cs typeface="Roboto Slab ExtraLight"/>
                <a:sym typeface="Roboto Slab ExtraLight"/>
              </a:rPr>
              <a:t> </a:t>
            </a:r>
            <a:r>
              <a:rPr lang="ru-RU" sz="1800" dirty="0" err="1">
                <a:solidFill>
                  <a:srgbClr val="FEC842"/>
                </a:solidFill>
                <a:latin typeface="Roboto Slab ExtraLight"/>
                <a:ea typeface="Roboto Slab ExtraLight"/>
                <a:cs typeface="Roboto Slab ExtraLight"/>
                <a:sym typeface="Roboto Slab ExtraLight"/>
              </a:rPr>
              <a:t>травми</a:t>
            </a:r>
            <a:r>
              <a:rPr lang="ru-RU" sz="1800" dirty="0">
                <a:solidFill>
                  <a:srgbClr val="FEC842"/>
                </a:solidFill>
                <a:latin typeface="Roboto Slab ExtraLight"/>
                <a:ea typeface="Roboto Slab ExtraLight"/>
                <a:cs typeface="Roboto Slab ExtraLight"/>
                <a:sym typeface="Roboto Slab ExtraLight"/>
              </a:rPr>
              <a:t> в </a:t>
            </a:r>
            <a:r>
              <a:rPr lang="ru-RU" sz="1800" dirty="0" err="1">
                <a:solidFill>
                  <a:srgbClr val="FEC842"/>
                </a:solidFill>
                <a:latin typeface="Roboto Slab ExtraLight"/>
                <a:ea typeface="Roboto Slab ExtraLight"/>
                <a:cs typeface="Roboto Slab ExtraLight"/>
                <a:sym typeface="Roboto Slab ExtraLight"/>
              </a:rPr>
              <a:t>опитуваної</a:t>
            </a:r>
            <a:r>
              <a:rPr lang="ru-RU" sz="1800" dirty="0">
                <a:solidFill>
                  <a:srgbClr val="FEC842"/>
                </a:solidFill>
                <a:latin typeface="Roboto Slab ExtraLight"/>
                <a:ea typeface="Roboto Slab ExtraLight"/>
                <a:cs typeface="Roboto Slab ExtraLight"/>
                <a:sym typeface="Roboto Slab ExtraLight"/>
              </a:rPr>
              <a:t> особи. Для </a:t>
            </a:r>
            <a:r>
              <a:rPr lang="ru-RU" sz="1800" dirty="0" err="1">
                <a:solidFill>
                  <a:srgbClr val="FEC842"/>
                </a:solidFill>
                <a:latin typeface="Roboto Slab ExtraLight"/>
                <a:ea typeface="Roboto Slab ExtraLight"/>
                <a:cs typeface="Roboto Slab ExtraLight"/>
                <a:sym typeface="Roboto Slab ExtraLight"/>
              </a:rPr>
              <a:t>цього</a:t>
            </a:r>
            <a:r>
              <a:rPr lang="ru-RU" sz="1800" dirty="0">
                <a:solidFill>
                  <a:srgbClr val="FEC842"/>
                </a:solidFill>
                <a:latin typeface="Roboto Slab ExtraLight"/>
                <a:ea typeface="Roboto Slab ExtraLight"/>
                <a:cs typeface="Roboto Slab ExtraLight"/>
                <a:sym typeface="Roboto Slab ExtraLight"/>
              </a:rPr>
              <a:t> треба:</a:t>
            </a:r>
            <a:endParaRPr sz="1800" dirty="0"/>
          </a:p>
        </p:txBody>
      </p:sp>
      <p:sp>
        <p:nvSpPr>
          <p:cNvPr id="93" name="Google Shape;93;p19"/>
          <p:cNvSpPr txBox="1"/>
          <p:nvPr/>
        </p:nvSpPr>
        <p:spPr>
          <a:xfrm>
            <a:off x="1127167" y="3058873"/>
            <a:ext cx="6714600" cy="1661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lvl="0" indent="-3556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EC842"/>
              </a:buClr>
              <a:buSzPts val="2000"/>
              <a:buFont typeface="Roboto Slab"/>
              <a:buChar char="●"/>
            </a:pPr>
            <a:r>
              <a:rPr lang="ru-RU" sz="1600" dirty="0" err="1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Розуміти</a:t>
            </a:r>
            <a:r>
              <a:rPr lang="ru-RU" sz="1600" dirty="0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, як травма </a:t>
            </a:r>
            <a:r>
              <a:rPr lang="ru-RU" sz="1600" dirty="0" err="1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може</a:t>
            </a:r>
            <a:r>
              <a:rPr lang="ru-RU" sz="1600" dirty="0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 </a:t>
            </a:r>
            <a:r>
              <a:rPr lang="ru-RU" sz="1600" dirty="0" err="1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впливати</a:t>
            </a:r>
            <a:r>
              <a:rPr lang="ru-RU" sz="1600" dirty="0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 на </a:t>
            </a:r>
            <a:r>
              <a:rPr lang="ru-RU" sz="1600" dirty="0" err="1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пам'ять</a:t>
            </a:r>
            <a:r>
              <a:rPr lang="ru-RU" sz="1600" dirty="0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 </a:t>
            </a:r>
            <a:r>
              <a:rPr lang="ru-RU" sz="1600" dirty="0" err="1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людини</a:t>
            </a:r>
            <a:endParaRPr lang="ru-RU" sz="1600" dirty="0">
              <a:solidFill>
                <a:srgbClr val="FEC842"/>
              </a:solidFill>
              <a:latin typeface="Roboto Slab"/>
              <a:ea typeface="Roboto Slab"/>
              <a:cs typeface="Roboto Slab"/>
              <a:sym typeface="Roboto Slab"/>
            </a:endParaRPr>
          </a:p>
          <a:p>
            <a:pPr marL="457200" lvl="0" indent="-3556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EC842"/>
              </a:buClr>
              <a:buSzPts val="2000"/>
              <a:buFont typeface="Roboto Slab"/>
              <a:buChar char="●"/>
            </a:pPr>
            <a:r>
              <a:rPr lang="ru-RU" sz="1600" dirty="0" err="1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Використовувати</a:t>
            </a:r>
            <a:r>
              <a:rPr lang="ru-RU" sz="1600" dirty="0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 </a:t>
            </a:r>
            <a:r>
              <a:rPr lang="ru-RU" sz="1600" dirty="0" err="1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методи</a:t>
            </a:r>
            <a:r>
              <a:rPr lang="ru-RU" sz="1600" dirty="0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 </a:t>
            </a:r>
            <a:r>
              <a:rPr lang="ru-RU" sz="1600" dirty="0" err="1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проведення</a:t>
            </a:r>
            <a:r>
              <a:rPr lang="ru-RU" sz="1600" dirty="0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 </a:t>
            </a:r>
            <a:r>
              <a:rPr lang="ru-RU" sz="1600" dirty="0" err="1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інтерв'ю</a:t>
            </a:r>
            <a:r>
              <a:rPr lang="ru-RU" sz="1600" dirty="0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, </a:t>
            </a:r>
            <a:r>
              <a:rPr lang="ru-RU" sz="1600" dirty="0" err="1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що</a:t>
            </a:r>
            <a:r>
              <a:rPr lang="ru-RU" sz="1600" dirty="0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 </a:t>
            </a:r>
            <a:r>
              <a:rPr lang="ru-RU" sz="1600" dirty="0" err="1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сприяють</a:t>
            </a:r>
            <a:r>
              <a:rPr lang="ru-RU" sz="1600" dirty="0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 </a:t>
            </a:r>
            <a:r>
              <a:rPr lang="ru-RU" sz="1600" dirty="0" err="1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ефективному</a:t>
            </a:r>
            <a:r>
              <a:rPr lang="ru-RU" sz="1600" dirty="0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 </a:t>
            </a:r>
            <a:r>
              <a:rPr lang="ru-RU" sz="1600" dirty="0" err="1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збиранню</a:t>
            </a:r>
            <a:r>
              <a:rPr lang="ru-RU" sz="1600" dirty="0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 </a:t>
            </a:r>
            <a:r>
              <a:rPr lang="ru-RU" sz="1600" dirty="0" err="1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інформації</a:t>
            </a:r>
            <a:endParaRPr lang="ru-RU" sz="1600" dirty="0">
              <a:solidFill>
                <a:srgbClr val="FEC842"/>
              </a:solidFill>
              <a:latin typeface="Roboto Slab"/>
              <a:ea typeface="Roboto Slab"/>
              <a:cs typeface="Roboto Slab"/>
              <a:sym typeface="Roboto Slab"/>
            </a:endParaRPr>
          </a:p>
          <a:p>
            <a:pPr marL="457200" lvl="0" indent="-3556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EC842"/>
              </a:buClr>
              <a:buSzPts val="2000"/>
              <a:buFont typeface="Roboto Slab"/>
              <a:buChar char="●"/>
            </a:pPr>
            <a:r>
              <a:rPr lang="ru-RU" sz="1600" dirty="0" err="1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Пам'ятати</a:t>
            </a:r>
            <a:r>
              <a:rPr lang="ru-RU" sz="1600" dirty="0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 про роль, яку </a:t>
            </a:r>
            <a:r>
              <a:rPr lang="ru-RU" sz="1600" dirty="0" err="1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відіграє</a:t>
            </a:r>
            <a:r>
              <a:rPr lang="ru-RU" sz="1600" dirty="0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 </a:t>
            </a:r>
            <a:r>
              <a:rPr lang="ru-RU" sz="1600" dirty="0" err="1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інтерв'юер</a:t>
            </a:r>
            <a:endParaRPr lang="ru-RU" sz="1600" dirty="0">
              <a:solidFill>
                <a:srgbClr val="FEC842"/>
              </a:solidFill>
              <a:latin typeface="Roboto Slab"/>
              <a:ea typeface="Roboto Slab"/>
              <a:cs typeface="Roboto Slab"/>
              <a:sym typeface="Roboto Slab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63D47"/>
        </a:solidFill>
        <a:effectLst/>
      </p:bgPr>
    </p:bg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0"/>
          <p:cNvSpPr txBox="1"/>
          <p:nvPr/>
        </p:nvSpPr>
        <p:spPr>
          <a:xfrm>
            <a:off x="924750" y="584900"/>
            <a:ext cx="7294500" cy="72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500" b="1" dirty="0" err="1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Пряме</a:t>
            </a:r>
            <a:r>
              <a:rPr lang="ru-RU" sz="3500" b="1" dirty="0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 </a:t>
            </a:r>
            <a:r>
              <a:rPr lang="ru-RU" sz="3500" b="1" dirty="0" err="1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спостереження</a:t>
            </a:r>
            <a:r>
              <a:rPr lang="ru-RU" sz="3500" b="1" dirty="0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 – </a:t>
            </a:r>
            <a:r>
              <a:rPr lang="ru-RU" sz="3500" b="1" dirty="0" err="1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Вступ</a:t>
            </a:r>
            <a:r>
              <a:rPr lang="ru-RU" sz="3500" b="1" dirty="0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 </a:t>
            </a:r>
            <a:endParaRPr sz="1900" dirty="0"/>
          </a:p>
        </p:txBody>
      </p:sp>
      <p:sp>
        <p:nvSpPr>
          <p:cNvPr id="99" name="Google Shape;99;p20"/>
          <p:cNvSpPr txBox="1"/>
          <p:nvPr/>
        </p:nvSpPr>
        <p:spPr>
          <a:xfrm>
            <a:off x="924750" y="1854100"/>
            <a:ext cx="7641600" cy="8925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300" b="1" dirty="0" err="1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Пряме</a:t>
            </a:r>
            <a:r>
              <a:rPr lang="ru-RU" sz="2300" b="1" dirty="0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 </a:t>
            </a:r>
            <a:r>
              <a:rPr lang="ru-RU" sz="2300" b="1" dirty="0" err="1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спостереження</a:t>
            </a:r>
            <a:r>
              <a:rPr lang="ru-RU" sz="2300" b="1" dirty="0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 </a:t>
            </a:r>
            <a:r>
              <a:rPr lang="ru-RU" sz="2300" dirty="0">
                <a:solidFill>
                  <a:srgbClr val="FEC842"/>
                </a:solidFill>
                <a:latin typeface="Roboto Slab ExtraLight"/>
                <a:ea typeface="Roboto Slab ExtraLight"/>
                <a:cs typeface="Roboto Slab ExtraLight"/>
                <a:sym typeface="Roboto Slab ExtraLight"/>
              </a:rPr>
              <a:t>– </a:t>
            </a:r>
            <a:r>
              <a:rPr lang="ru-RU" sz="2300" dirty="0" err="1">
                <a:solidFill>
                  <a:srgbClr val="FEC842"/>
                </a:solidFill>
                <a:latin typeface="Roboto Slab ExtraLight"/>
                <a:ea typeface="Roboto Slab ExtraLight"/>
                <a:cs typeface="Roboto Slab ExtraLight"/>
                <a:sym typeface="Roboto Slab ExtraLight"/>
              </a:rPr>
              <a:t>це</a:t>
            </a:r>
            <a:r>
              <a:rPr lang="ru-RU" sz="2300" dirty="0">
                <a:solidFill>
                  <a:srgbClr val="FEC842"/>
                </a:solidFill>
                <a:latin typeface="Roboto Slab ExtraLight"/>
                <a:ea typeface="Roboto Slab ExtraLight"/>
                <a:cs typeface="Roboto Slab ExtraLight"/>
                <a:sym typeface="Roboto Slab ExtraLight"/>
              </a:rPr>
              <a:t> </a:t>
            </a:r>
            <a:r>
              <a:rPr lang="ru-RU" sz="2300" dirty="0" err="1">
                <a:solidFill>
                  <a:srgbClr val="FEC842"/>
                </a:solidFill>
                <a:latin typeface="Roboto Slab ExtraLight"/>
                <a:ea typeface="Roboto Slab ExtraLight"/>
                <a:cs typeface="Roboto Slab ExtraLight"/>
                <a:sym typeface="Roboto Slab ExtraLight"/>
              </a:rPr>
              <a:t>самостійне</a:t>
            </a:r>
            <a:r>
              <a:rPr lang="ru-RU" sz="2300" dirty="0">
                <a:solidFill>
                  <a:srgbClr val="FEC842"/>
                </a:solidFill>
                <a:latin typeface="Roboto Slab ExtraLight"/>
                <a:ea typeface="Roboto Slab ExtraLight"/>
                <a:cs typeface="Roboto Slab ExtraLight"/>
                <a:sym typeface="Roboto Slab ExtraLight"/>
              </a:rPr>
              <a:t> </a:t>
            </a:r>
            <a:r>
              <a:rPr lang="ru-RU" sz="2300" dirty="0" err="1">
                <a:solidFill>
                  <a:srgbClr val="FEC842"/>
                </a:solidFill>
                <a:latin typeface="Roboto Slab ExtraLight"/>
                <a:ea typeface="Roboto Slab ExtraLight"/>
                <a:cs typeface="Roboto Slab ExtraLight"/>
                <a:sym typeface="Roboto Slab ExtraLight"/>
              </a:rPr>
              <a:t>збирання</a:t>
            </a:r>
            <a:r>
              <a:rPr lang="ru-RU" sz="2300" dirty="0">
                <a:solidFill>
                  <a:srgbClr val="FEC842"/>
                </a:solidFill>
                <a:latin typeface="Roboto Slab ExtraLight"/>
                <a:ea typeface="Roboto Slab ExtraLight"/>
                <a:cs typeface="Roboto Slab ExtraLight"/>
                <a:sym typeface="Roboto Slab ExtraLight"/>
              </a:rPr>
              <a:t> </a:t>
            </a:r>
            <a:r>
              <a:rPr lang="ru-RU" sz="2300" dirty="0" err="1">
                <a:solidFill>
                  <a:srgbClr val="FEC842"/>
                </a:solidFill>
                <a:latin typeface="Roboto Slab ExtraLight"/>
                <a:ea typeface="Roboto Slab ExtraLight"/>
                <a:cs typeface="Roboto Slab ExtraLight"/>
                <a:sym typeface="Roboto Slab ExtraLight"/>
              </a:rPr>
              <a:t>інформації</a:t>
            </a:r>
            <a:r>
              <a:rPr lang="en-US" sz="2300" dirty="0">
                <a:solidFill>
                  <a:srgbClr val="FEC842"/>
                </a:solidFill>
                <a:latin typeface="Roboto Slab ExtraLight"/>
                <a:ea typeface="Roboto Slab ExtraLight"/>
                <a:cs typeface="Roboto Slab ExtraLight"/>
                <a:sym typeface="Roboto Slab ExtraLight"/>
              </a:rPr>
              <a:t>.</a:t>
            </a:r>
            <a:endParaRPr sz="1700" dirty="0"/>
          </a:p>
        </p:txBody>
      </p:sp>
      <p:sp>
        <p:nvSpPr>
          <p:cNvPr id="100" name="Google Shape;100;p20"/>
          <p:cNvSpPr txBox="1"/>
          <p:nvPr/>
        </p:nvSpPr>
        <p:spPr>
          <a:xfrm>
            <a:off x="924750" y="2922828"/>
            <a:ext cx="7294500" cy="89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300" dirty="0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У </a:t>
            </a:r>
            <a:r>
              <a:rPr lang="ru-RU" sz="2300" dirty="0" err="1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разі</a:t>
            </a:r>
            <a:r>
              <a:rPr lang="ru-RU" sz="2300" dirty="0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 </a:t>
            </a:r>
            <a:r>
              <a:rPr lang="ru-RU" sz="2300" dirty="0" err="1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інтерв'ю</a:t>
            </a:r>
            <a:r>
              <a:rPr lang="ru-RU" sz="2300" dirty="0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 </a:t>
            </a:r>
            <a:r>
              <a:rPr lang="ru-RU" sz="2300" dirty="0" err="1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джерелом</a:t>
            </a:r>
            <a:r>
              <a:rPr lang="ru-RU" sz="2300" dirty="0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 </a:t>
            </a:r>
            <a:r>
              <a:rPr lang="ru-RU" sz="2300" dirty="0" err="1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інформації</a:t>
            </a:r>
            <a:r>
              <a:rPr lang="ru-RU" sz="2300" dirty="0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 є </a:t>
            </a:r>
            <a:r>
              <a:rPr lang="ru-RU" sz="2300" dirty="0" err="1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хтось</a:t>
            </a:r>
            <a:r>
              <a:rPr lang="ru-RU" sz="2300" dirty="0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 </a:t>
            </a:r>
            <a:r>
              <a:rPr lang="ru-RU" sz="2300" dirty="0" err="1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інший</a:t>
            </a:r>
            <a:r>
              <a:rPr lang="ru-RU" sz="2300" dirty="0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 –</a:t>
            </a:r>
            <a:r>
              <a:rPr lang="ru-RU" sz="2300" b="1" dirty="0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 </a:t>
            </a:r>
            <a:r>
              <a:rPr lang="ru-RU" sz="2300" b="1" dirty="0" err="1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опитувана</a:t>
            </a:r>
            <a:r>
              <a:rPr lang="ru-RU" sz="2300" b="1" dirty="0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 особа.</a:t>
            </a:r>
            <a:endParaRPr sz="23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63D47"/>
        </a:solidFill>
        <a:effectLst/>
      </p:bgPr>
    </p:bg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21"/>
          <p:cNvSpPr txBox="1"/>
          <p:nvPr/>
        </p:nvSpPr>
        <p:spPr>
          <a:xfrm>
            <a:off x="616500" y="275775"/>
            <a:ext cx="7911000" cy="12926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600" b="1" dirty="0" err="1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Пряме</a:t>
            </a:r>
            <a:r>
              <a:rPr lang="ru-RU" sz="3600" b="1" dirty="0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 </a:t>
            </a:r>
            <a:r>
              <a:rPr lang="ru-RU" sz="3600" b="1" dirty="0" err="1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спостереження</a:t>
            </a:r>
            <a:r>
              <a:rPr lang="ru-RU" sz="3600" b="1" dirty="0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 – </a:t>
            </a:r>
            <a:r>
              <a:rPr lang="ru-RU" sz="3600" b="1" dirty="0" err="1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що</a:t>
            </a:r>
            <a:r>
              <a:rPr lang="ru-RU" sz="3600" b="1" dirty="0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 </a:t>
            </a:r>
            <a:r>
              <a:rPr lang="ru-RU" sz="3600" b="1" dirty="0" err="1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слід</a:t>
            </a:r>
            <a:r>
              <a:rPr lang="ru-RU" sz="3600" b="1" dirty="0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 </a:t>
            </a:r>
            <a:r>
              <a:rPr lang="ru-RU" sz="3600" b="1" dirty="0" err="1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урахувати</a:t>
            </a:r>
            <a:r>
              <a:rPr lang="ru-RU" sz="3600" b="1" dirty="0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 </a:t>
            </a:r>
            <a:endParaRPr sz="3600" dirty="0"/>
          </a:p>
        </p:txBody>
      </p:sp>
      <p:sp>
        <p:nvSpPr>
          <p:cNvPr id="106" name="Google Shape;106;p21"/>
          <p:cNvSpPr txBox="1"/>
          <p:nvPr/>
        </p:nvSpPr>
        <p:spPr>
          <a:xfrm>
            <a:off x="339525" y="1610950"/>
            <a:ext cx="75714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7;p21"/>
          <p:cNvSpPr txBox="1"/>
          <p:nvPr/>
        </p:nvSpPr>
        <p:spPr>
          <a:xfrm>
            <a:off x="427550" y="1737132"/>
            <a:ext cx="4138800" cy="9232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600" b="1" dirty="0" err="1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Ціль</a:t>
            </a:r>
            <a:r>
              <a:rPr lang="ru-RU" sz="1600" b="1" dirty="0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 </a:t>
            </a:r>
            <a:r>
              <a:rPr lang="en" sz="1600" b="1" dirty="0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 </a:t>
            </a:r>
            <a:r>
              <a:rPr lang="ru-RU" sz="1600" dirty="0">
                <a:solidFill>
                  <a:srgbClr val="FEC842"/>
                </a:solidFill>
                <a:latin typeface="Roboto Slab ExtraLight" pitchFamily="2" charset="0"/>
                <a:ea typeface="Roboto Slab ExtraLight" pitchFamily="2" charset="0"/>
                <a:cs typeface="Roboto Slab ExtraLight" pitchFamily="2" charset="0"/>
                <a:sym typeface="Roboto Slab"/>
              </a:rPr>
              <a:t>– конкретна особа </a:t>
            </a:r>
            <a:r>
              <a:rPr lang="ru-RU" sz="1600" dirty="0" err="1">
                <a:solidFill>
                  <a:srgbClr val="FEC842"/>
                </a:solidFill>
                <a:latin typeface="Roboto Slab ExtraLight" pitchFamily="2" charset="0"/>
                <a:ea typeface="Roboto Slab ExtraLight" pitchFamily="2" charset="0"/>
                <a:cs typeface="Roboto Slab ExtraLight" pitchFamily="2" charset="0"/>
                <a:sym typeface="Roboto Slab"/>
              </a:rPr>
              <a:t>чи</a:t>
            </a:r>
            <a:r>
              <a:rPr lang="ru-RU" sz="1600" dirty="0">
                <a:solidFill>
                  <a:srgbClr val="FEC842"/>
                </a:solidFill>
                <a:latin typeface="Roboto Slab ExtraLight" pitchFamily="2" charset="0"/>
                <a:ea typeface="Roboto Slab ExtraLight" pitchFamily="2" charset="0"/>
                <a:cs typeface="Roboto Slab ExtraLight" pitchFamily="2" charset="0"/>
                <a:sym typeface="Roboto Slab"/>
              </a:rPr>
              <a:t> </a:t>
            </a:r>
            <a:r>
              <a:rPr lang="ru-RU" sz="1600" dirty="0" err="1">
                <a:solidFill>
                  <a:srgbClr val="FEC842"/>
                </a:solidFill>
                <a:latin typeface="Roboto Slab ExtraLight" pitchFamily="2" charset="0"/>
                <a:ea typeface="Roboto Slab ExtraLight" pitchFamily="2" charset="0"/>
                <a:cs typeface="Roboto Slab ExtraLight" pitchFamily="2" charset="0"/>
                <a:sym typeface="Roboto Slab"/>
              </a:rPr>
              <a:t>ціла</a:t>
            </a:r>
            <a:r>
              <a:rPr lang="ru-RU" sz="1600" dirty="0">
                <a:solidFill>
                  <a:srgbClr val="FEC842"/>
                </a:solidFill>
                <a:latin typeface="Roboto Slab ExtraLight" pitchFamily="2" charset="0"/>
                <a:ea typeface="Roboto Slab ExtraLight" pitchFamily="2" charset="0"/>
                <a:cs typeface="Roboto Slab ExtraLight" pitchFamily="2" charset="0"/>
                <a:sym typeface="Roboto Slab"/>
              </a:rPr>
              <a:t> </a:t>
            </a:r>
            <a:r>
              <a:rPr lang="ru-RU" sz="1600" dirty="0" err="1">
                <a:solidFill>
                  <a:srgbClr val="FEC842"/>
                </a:solidFill>
                <a:latin typeface="Roboto Slab ExtraLight" pitchFamily="2" charset="0"/>
                <a:ea typeface="Roboto Slab ExtraLight" pitchFamily="2" charset="0"/>
                <a:cs typeface="Roboto Slab ExtraLight" pitchFamily="2" charset="0"/>
                <a:sym typeface="Roboto Slab"/>
              </a:rPr>
              <a:t>локація</a:t>
            </a:r>
            <a:r>
              <a:rPr lang="ru-RU" sz="1600" dirty="0">
                <a:solidFill>
                  <a:srgbClr val="FEC842"/>
                </a:solidFill>
                <a:latin typeface="Roboto Slab ExtraLight" pitchFamily="2" charset="0"/>
                <a:ea typeface="Roboto Slab ExtraLight" pitchFamily="2" charset="0"/>
                <a:cs typeface="Roboto Slab ExtraLight" pitchFamily="2" charset="0"/>
                <a:sym typeface="Roboto Slab"/>
              </a:rPr>
              <a:t>? </a:t>
            </a:r>
            <a:r>
              <a:rPr lang="ru-RU" sz="1600" dirty="0" err="1">
                <a:solidFill>
                  <a:srgbClr val="FEC842"/>
                </a:solidFill>
                <a:latin typeface="Roboto Slab ExtraLight" pitchFamily="2" charset="0"/>
                <a:ea typeface="Roboto Slab ExtraLight" pitchFamily="2" charset="0"/>
                <a:cs typeface="Roboto Slab ExtraLight" pitchFamily="2" charset="0"/>
                <a:sym typeface="Roboto Slab"/>
              </a:rPr>
              <a:t>Державна</a:t>
            </a:r>
            <a:r>
              <a:rPr lang="ru-RU" sz="1600" dirty="0">
                <a:solidFill>
                  <a:srgbClr val="FEC842"/>
                </a:solidFill>
                <a:latin typeface="Roboto Slab ExtraLight" pitchFamily="2" charset="0"/>
                <a:ea typeface="Roboto Slab ExtraLight" pitchFamily="2" charset="0"/>
                <a:cs typeface="Roboto Slab ExtraLight" pitchFamily="2" charset="0"/>
                <a:sym typeface="Roboto Slab"/>
              </a:rPr>
              <a:t> </a:t>
            </a:r>
            <a:r>
              <a:rPr lang="ru-RU" sz="1600" dirty="0" err="1">
                <a:solidFill>
                  <a:srgbClr val="FEC842"/>
                </a:solidFill>
                <a:latin typeface="Roboto Slab ExtraLight" pitchFamily="2" charset="0"/>
                <a:ea typeface="Roboto Slab ExtraLight" pitchFamily="2" charset="0"/>
                <a:cs typeface="Roboto Slab ExtraLight" pitchFamily="2" charset="0"/>
                <a:sym typeface="Roboto Slab"/>
              </a:rPr>
              <a:t>чи</a:t>
            </a:r>
            <a:r>
              <a:rPr lang="ru-RU" sz="1600" dirty="0">
                <a:solidFill>
                  <a:srgbClr val="FEC842"/>
                </a:solidFill>
                <a:latin typeface="Roboto Slab ExtraLight" pitchFamily="2" charset="0"/>
                <a:ea typeface="Roboto Slab ExtraLight" pitchFamily="2" charset="0"/>
                <a:cs typeface="Roboto Slab ExtraLight" pitchFamily="2" charset="0"/>
                <a:sym typeface="Roboto Slab"/>
              </a:rPr>
              <a:t> приватна </a:t>
            </a:r>
            <a:r>
              <a:rPr lang="ru-RU" sz="1600" dirty="0" err="1">
                <a:solidFill>
                  <a:srgbClr val="FEC842"/>
                </a:solidFill>
                <a:latin typeface="Roboto Slab ExtraLight" pitchFamily="2" charset="0"/>
                <a:ea typeface="Roboto Slab ExtraLight" pitchFamily="2" charset="0"/>
                <a:cs typeface="Roboto Slab ExtraLight" pitchFamily="2" charset="0"/>
                <a:sym typeface="Roboto Slab"/>
              </a:rPr>
              <a:t>установа</a:t>
            </a:r>
            <a:r>
              <a:rPr lang="ru-RU" sz="1600" dirty="0">
                <a:solidFill>
                  <a:srgbClr val="FEC842"/>
                </a:solidFill>
                <a:latin typeface="Roboto Slab ExtraLight" pitchFamily="2" charset="0"/>
                <a:ea typeface="Roboto Slab ExtraLight" pitchFamily="2" charset="0"/>
                <a:cs typeface="Roboto Slab ExtraLight" pitchFamily="2" charset="0"/>
                <a:sym typeface="Roboto Slab"/>
              </a:rPr>
              <a:t>?</a:t>
            </a:r>
            <a:endParaRPr sz="1000" dirty="0">
              <a:solidFill>
                <a:schemeClr val="dk1"/>
              </a:solidFill>
              <a:latin typeface="Roboto Slab ExtraLight" pitchFamily="2" charset="0"/>
              <a:ea typeface="Roboto Slab ExtraLight" pitchFamily="2" charset="0"/>
              <a:cs typeface="Roboto Slab ExtraLight" pitchFamily="2" charset="0"/>
            </a:endParaRPr>
          </a:p>
        </p:txBody>
      </p:sp>
      <p:sp>
        <p:nvSpPr>
          <p:cNvPr id="108" name="Google Shape;108;p21"/>
          <p:cNvSpPr txBox="1"/>
          <p:nvPr/>
        </p:nvSpPr>
        <p:spPr>
          <a:xfrm>
            <a:off x="4694369" y="1436229"/>
            <a:ext cx="3803100" cy="14157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600" b="1" dirty="0" err="1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Спостерігачі</a:t>
            </a:r>
            <a:r>
              <a:rPr lang="ru-RU" sz="1600" b="1" dirty="0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 </a:t>
            </a:r>
            <a:r>
              <a:rPr lang="en" sz="1600" b="1" dirty="0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 </a:t>
            </a:r>
            <a:r>
              <a:rPr lang="ru-RU" sz="1600" dirty="0">
                <a:solidFill>
                  <a:srgbClr val="FEC842"/>
                </a:solidFill>
                <a:latin typeface="Roboto Slab ExtraLight" pitchFamily="2" charset="0"/>
                <a:ea typeface="Roboto Slab ExtraLight" pitchFamily="2" charset="0"/>
                <a:cs typeface="Roboto Slab ExtraLight" pitchFamily="2" charset="0"/>
                <a:sym typeface="Roboto Slab"/>
              </a:rPr>
              <a:t>– стать, </a:t>
            </a:r>
            <a:r>
              <a:rPr lang="ru-RU" sz="1600" dirty="0" err="1">
                <a:solidFill>
                  <a:srgbClr val="FEC842"/>
                </a:solidFill>
                <a:latin typeface="Roboto Slab ExtraLight" pitchFamily="2" charset="0"/>
                <a:ea typeface="Roboto Slab ExtraLight" pitchFamily="2" charset="0"/>
                <a:cs typeface="Roboto Slab ExtraLight" pitchFamily="2" charset="0"/>
                <a:sym typeface="Roboto Slab"/>
              </a:rPr>
              <a:t>вік</a:t>
            </a:r>
            <a:r>
              <a:rPr lang="ru-RU" sz="1600" dirty="0">
                <a:solidFill>
                  <a:srgbClr val="FEC842"/>
                </a:solidFill>
                <a:latin typeface="Roboto Slab ExtraLight" pitchFamily="2" charset="0"/>
                <a:ea typeface="Roboto Slab ExtraLight" pitchFamily="2" charset="0"/>
                <a:cs typeface="Roboto Slab ExtraLight" pitchFamily="2" charset="0"/>
                <a:sym typeface="Roboto Slab"/>
              </a:rPr>
              <a:t>, </a:t>
            </a:r>
            <a:r>
              <a:rPr lang="ru-RU" sz="1600" dirty="0" err="1">
                <a:solidFill>
                  <a:srgbClr val="FEC842"/>
                </a:solidFill>
                <a:latin typeface="Roboto Slab ExtraLight" pitchFamily="2" charset="0"/>
                <a:ea typeface="Roboto Slab ExtraLight" pitchFamily="2" charset="0"/>
                <a:cs typeface="Roboto Slab ExtraLight" pitchFamily="2" charset="0"/>
                <a:sym typeface="Roboto Slab"/>
              </a:rPr>
              <a:t>етнічна</a:t>
            </a:r>
            <a:r>
              <a:rPr lang="ru-RU" sz="1600" dirty="0">
                <a:solidFill>
                  <a:srgbClr val="FEC842"/>
                </a:solidFill>
                <a:latin typeface="Roboto Slab ExtraLight" pitchFamily="2" charset="0"/>
                <a:ea typeface="Roboto Slab ExtraLight" pitchFamily="2" charset="0"/>
                <a:cs typeface="Roboto Slab ExtraLight" pitchFamily="2" charset="0"/>
                <a:sym typeface="Roboto Slab"/>
              </a:rPr>
              <a:t> </a:t>
            </a:r>
            <a:r>
              <a:rPr lang="ru-RU" sz="1600" dirty="0" err="1">
                <a:solidFill>
                  <a:srgbClr val="FEC842"/>
                </a:solidFill>
                <a:latin typeface="Roboto Slab ExtraLight" pitchFamily="2" charset="0"/>
                <a:ea typeface="Roboto Slab ExtraLight" pitchFamily="2" charset="0"/>
                <a:cs typeface="Roboto Slab ExtraLight" pitchFamily="2" charset="0"/>
                <a:sym typeface="Roboto Slab"/>
              </a:rPr>
              <a:t>належність</a:t>
            </a:r>
            <a:r>
              <a:rPr lang="ru-RU" sz="1600" dirty="0">
                <a:solidFill>
                  <a:srgbClr val="FEC842"/>
                </a:solidFill>
                <a:latin typeface="Roboto Slab ExtraLight" pitchFamily="2" charset="0"/>
                <a:ea typeface="Roboto Slab ExtraLight" pitchFamily="2" charset="0"/>
                <a:cs typeface="Roboto Slab ExtraLight" pitchFamily="2" charset="0"/>
                <a:sym typeface="Roboto Slab"/>
              </a:rPr>
              <a:t>, </a:t>
            </a:r>
            <a:r>
              <a:rPr lang="ru-RU" sz="1600" dirty="0" err="1">
                <a:solidFill>
                  <a:srgbClr val="FEC842"/>
                </a:solidFill>
                <a:latin typeface="Roboto Slab ExtraLight" pitchFamily="2" charset="0"/>
                <a:ea typeface="Roboto Slab ExtraLight" pitchFamily="2" charset="0"/>
                <a:cs typeface="Roboto Slab ExtraLight" pitchFamily="2" charset="0"/>
                <a:sym typeface="Roboto Slab"/>
              </a:rPr>
              <a:t>фізична</a:t>
            </a:r>
            <a:r>
              <a:rPr lang="ru-RU" sz="1600" dirty="0">
                <a:solidFill>
                  <a:srgbClr val="FEC842"/>
                </a:solidFill>
                <a:latin typeface="Roboto Slab ExtraLight" pitchFamily="2" charset="0"/>
                <a:ea typeface="Roboto Slab ExtraLight" pitchFamily="2" charset="0"/>
                <a:cs typeface="Roboto Slab ExtraLight" pitchFamily="2" charset="0"/>
                <a:sym typeface="Roboto Slab"/>
              </a:rPr>
              <a:t> </a:t>
            </a:r>
            <a:r>
              <a:rPr lang="ru-RU" sz="1600" dirty="0" err="1">
                <a:solidFill>
                  <a:srgbClr val="FEC842"/>
                </a:solidFill>
                <a:latin typeface="Roboto Slab ExtraLight" pitchFamily="2" charset="0"/>
                <a:ea typeface="Roboto Slab ExtraLight" pitchFamily="2" charset="0"/>
                <a:cs typeface="Roboto Slab ExtraLight" pitchFamily="2" charset="0"/>
                <a:sym typeface="Roboto Slab"/>
              </a:rPr>
              <a:t>підготовка</a:t>
            </a:r>
            <a:r>
              <a:rPr lang="ru-RU" sz="1600" dirty="0">
                <a:solidFill>
                  <a:srgbClr val="FEC842"/>
                </a:solidFill>
                <a:latin typeface="Roboto Slab ExtraLight" pitchFamily="2" charset="0"/>
                <a:ea typeface="Roboto Slab ExtraLight" pitchFamily="2" charset="0"/>
                <a:cs typeface="Roboto Slab ExtraLight" pitchFamily="2" charset="0"/>
                <a:sym typeface="Roboto Slab"/>
              </a:rPr>
              <a:t> </a:t>
            </a:r>
            <a:r>
              <a:rPr lang="ru-RU" sz="1600" dirty="0" err="1">
                <a:solidFill>
                  <a:srgbClr val="FEC842"/>
                </a:solidFill>
                <a:latin typeface="Roboto Slab ExtraLight" pitchFamily="2" charset="0"/>
                <a:ea typeface="Roboto Slab ExtraLight" pitchFamily="2" charset="0"/>
                <a:cs typeface="Roboto Slab ExtraLight" pitchFamily="2" charset="0"/>
                <a:sym typeface="Roboto Slab"/>
              </a:rPr>
              <a:t>команди</a:t>
            </a:r>
            <a:r>
              <a:rPr lang="ru-RU" sz="1600" dirty="0">
                <a:solidFill>
                  <a:srgbClr val="FEC842"/>
                </a:solidFill>
                <a:latin typeface="Roboto Slab ExtraLight" pitchFamily="2" charset="0"/>
                <a:ea typeface="Roboto Slab ExtraLight" pitchFamily="2" charset="0"/>
                <a:cs typeface="Roboto Slab ExtraLight" pitchFamily="2" charset="0"/>
                <a:sym typeface="Roboto Slab"/>
              </a:rPr>
              <a:t>. Як </a:t>
            </a:r>
            <a:r>
              <a:rPr lang="ru-RU" sz="1600" dirty="0" err="1">
                <a:solidFill>
                  <a:srgbClr val="FEC842"/>
                </a:solidFill>
                <a:latin typeface="Roboto Slab ExtraLight" pitchFamily="2" charset="0"/>
                <a:ea typeface="Roboto Slab ExtraLight" pitchFamily="2" charset="0"/>
                <a:cs typeface="Roboto Slab ExtraLight" pitchFamily="2" charset="0"/>
                <a:sym typeface="Roboto Slab"/>
              </a:rPr>
              <a:t>ці</a:t>
            </a:r>
            <a:r>
              <a:rPr lang="ru-RU" sz="1600" dirty="0">
                <a:solidFill>
                  <a:srgbClr val="FEC842"/>
                </a:solidFill>
                <a:latin typeface="Roboto Slab ExtraLight" pitchFamily="2" charset="0"/>
                <a:ea typeface="Roboto Slab ExtraLight" pitchFamily="2" charset="0"/>
                <a:cs typeface="Roboto Slab ExtraLight" pitchFamily="2" charset="0"/>
                <a:sym typeface="Roboto Slab"/>
              </a:rPr>
              <a:t> характеристики </a:t>
            </a:r>
            <a:r>
              <a:rPr lang="ru-RU" sz="1600" dirty="0" err="1">
                <a:solidFill>
                  <a:srgbClr val="FEC842"/>
                </a:solidFill>
                <a:latin typeface="Roboto Slab ExtraLight" pitchFamily="2" charset="0"/>
                <a:ea typeface="Roboto Slab ExtraLight" pitchFamily="2" charset="0"/>
                <a:cs typeface="Roboto Slab ExtraLight" pitchFamily="2" charset="0"/>
                <a:sym typeface="Roboto Slab"/>
              </a:rPr>
              <a:t>впливають</a:t>
            </a:r>
            <a:r>
              <a:rPr lang="ru-RU" sz="1600" dirty="0">
                <a:solidFill>
                  <a:srgbClr val="FEC842"/>
                </a:solidFill>
                <a:latin typeface="Roboto Slab ExtraLight" pitchFamily="2" charset="0"/>
                <a:ea typeface="Roboto Slab ExtraLight" pitchFamily="2" charset="0"/>
                <a:cs typeface="Roboto Slab ExtraLight" pitchFamily="2" charset="0"/>
                <a:sym typeface="Roboto Slab"/>
              </a:rPr>
              <a:t> на план </a:t>
            </a:r>
            <a:r>
              <a:rPr lang="ru-RU" sz="1600" dirty="0" err="1">
                <a:solidFill>
                  <a:srgbClr val="FEC842"/>
                </a:solidFill>
                <a:latin typeface="Roboto Slab ExtraLight" pitchFamily="2" charset="0"/>
                <a:ea typeface="Roboto Slab ExtraLight" pitchFamily="2" charset="0"/>
                <a:cs typeface="Roboto Slab ExtraLight" pitchFamily="2" charset="0"/>
                <a:sym typeface="Roboto Slab"/>
              </a:rPr>
              <a:t>спостереження</a:t>
            </a:r>
            <a:r>
              <a:rPr lang="ru-RU" sz="1600" dirty="0">
                <a:solidFill>
                  <a:srgbClr val="FEC842"/>
                </a:solidFill>
                <a:latin typeface="Roboto Slab ExtraLight" pitchFamily="2" charset="0"/>
                <a:ea typeface="Roboto Slab ExtraLight" pitchFamily="2" charset="0"/>
                <a:cs typeface="Roboto Slab ExtraLight" pitchFamily="2" charset="0"/>
                <a:sym typeface="Roboto Slab"/>
              </a:rPr>
              <a:t>?</a:t>
            </a:r>
            <a:endParaRPr sz="1000" dirty="0">
              <a:solidFill>
                <a:schemeClr val="dk1"/>
              </a:solidFill>
              <a:latin typeface="Roboto Slab ExtraLight" pitchFamily="2" charset="0"/>
              <a:ea typeface="Roboto Slab ExtraLight" pitchFamily="2" charset="0"/>
              <a:cs typeface="Roboto Slab ExtraLight" pitchFamily="2" charset="0"/>
            </a:endParaRPr>
          </a:p>
        </p:txBody>
      </p:sp>
      <p:sp>
        <p:nvSpPr>
          <p:cNvPr id="109" name="Google Shape;109;p21"/>
          <p:cNvSpPr txBox="1"/>
          <p:nvPr/>
        </p:nvSpPr>
        <p:spPr>
          <a:xfrm>
            <a:off x="4681490" y="2924144"/>
            <a:ext cx="4018200" cy="11695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600" b="1" dirty="0" err="1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Соціально-політична</a:t>
            </a:r>
            <a:r>
              <a:rPr lang="ru-RU" sz="1600" b="1" dirty="0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 </a:t>
            </a:r>
            <a:r>
              <a:rPr lang="ru-RU" sz="1600" b="1" dirty="0" err="1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ситуація</a:t>
            </a:r>
            <a:r>
              <a:rPr lang="ru-RU" sz="1600" b="1" dirty="0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 </a:t>
            </a:r>
            <a:r>
              <a:rPr lang="ru-RU" sz="1600" dirty="0">
                <a:solidFill>
                  <a:srgbClr val="FEC842"/>
                </a:solidFill>
                <a:latin typeface="Roboto Slab ExtraLight" pitchFamily="2" charset="0"/>
                <a:ea typeface="Roboto Slab ExtraLight" pitchFamily="2" charset="0"/>
                <a:cs typeface="Roboto Slab ExtraLight" pitchFamily="2" charset="0"/>
                <a:sym typeface="Roboto Slab"/>
              </a:rPr>
              <a:t>– </a:t>
            </a:r>
            <a:r>
              <a:rPr lang="ru-RU" sz="1600" dirty="0" err="1">
                <a:solidFill>
                  <a:srgbClr val="FEC842"/>
                </a:solidFill>
                <a:latin typeface="Roboto Slab ExtraLight" pitchFamily="2" charset="0"/>
                <a:ea typeface="Roboto Slab ExtraLight" pitchFamily="2" charset="0"/>
                <a:cs typeface="Roboto Slab ExtraLight" pitchFamily="2" charset="0"/>
                <a:sym typeface="Roboto Slab"/>
              </a:rPr>
              <a:t>чи</a:t>
            </a:r>
            <a:r>
              <a:rPr lang="ru-RU" sz="1600" dirty="0">
                <a:solidFill>
                  <a:srgbClr val="FEC842"/>
                </a:solidFill>
                <a:latin typeface="Roboto Slab ExtraLight" pitchFamily="2" charset="0"/>
                <a:ea typeface="Roboto Slab ExtraLight" pitchFamily="2" charset="0"/>
                <a:cs typeface="Roboto Slab ExtraLight" pitchFamily="2" charset="0"/>
                <a:sym typeface="Roboto Slab"/>
              </a:rPr>
              <a:t> </a:t>
            </a:r>
            <a:r>
              <a:rPr lang="ru-RU" sz="1600" dirty="0" err="1">
                <a:solidFill>
                  <a:srgbClr val="FEC842"/>
                </a:solidFill>
                <a:latin typeface="Roboto Slab ExtraLight" pitchFamily="2" charset="0"/>
                <a:ea typeface="Roboto Slab ExtraLight" pitchFamily="2" charset="0"/>
                <a:cs typeface="Roboto Slab ExtraLight" pitchFamily="2" charset="0"/>
                <a:sym typeface="Roboto Slab"/>
              </a:rPr>
              <a:t>оточуючі</a:t>
            </a:r>
            <a:r>
              <a:rPr lang="ru-RU" sz="1600" dirty="0">
                <a:solidFill>
                  <a:srgbClr val="FEC842"/>
                </a:solidFill>
                <a:latin typeface="Roboto Slab ExtraLight" pitchFamily="2" charset="0"/>
                <a:ea typeface="Roboto Slab ExtraLight" pitchFamily="2" charset="0"/>
                <a:cs typeface="Roboto Slab ExtraLight" pitchFamily="2" charset="0"/>
                <a:sym typeface="Roboto Slab"/>
              </a:rPr>
              <a:t> </a:t>
            </a:r>
            <a:r>
              <a:rPr lang="ru-RU" sz="1600" dirty="0" err="1">
                <a:solidFill>
                  <a:srgbClr val="FEC842"/>
                </a:solidFill>
                <a:latin typeface="Roboto Slab ExtraLight" pitchFamily="2" charset="0"/>
                <a:ea typeface="Roboto Slab ExtraLight" pitchFamily="2" charset="0"/>
                <a:cs typeface="Roboto Slab ExtraLight" pitchFamily="2" charset="0"/>
                <a:sym typeface="Roboto Slab"/>
              </a:rPr>
              <a:t>ставляться</a:t>
            </a:r>
            <a:r>
              <a:rPr lang="ru-RU" sz="1600" dirty="0">
                <a:solidFill>
                  <a:srgbClr val="FEC842"/>
                </a:solidFill>
                <a:latin typeface="Roboto Slab ExtraLight" pitchFamily="2" charset="0"/>
                <a:ea typeface="Roboto Slab ExtraLight" pitchFamily="2" charset="0"/>
                <a:cs typeface="Roboto Slab ExtraLight" pitchFamily="2" charset="0"/>
                <a:sym typeface="Roboto Slab"/>
              </a:rPr>
              <a:t> до </a:t>
            </a:r>
            <a:r>
              <a:rPr lang="ru-RU" sz="1600" dirty="0" err="1">
                <a:solidFill>
                  <a:srgbClr val="FEC842"/>
                </a:solidFill>
                <a:latin typeface="Roboto Slab ExtraLight" pitchFamily="2" charset="0"/>
                <a:ea typeface="Roboto Slab ExtraLight" pitchFamily="2" charset="0"/>
                <a:cs typeface="Roboto Slab ExtraLight" pitchFamily="2" charset="0"/>
                <a:sym typeface="Roboto Slab"/>
              </a:rPr>
              <a:t>правозахисної</a:t>
            </a:r>
            <a:r>
              <a:rPr lang="ru-RU" sz="1600" dirty="0">
                <a:solidFill>
                  <a:srgbClr val="FEC842"/>
                </a:solidFill>
                <a:latin typeface="Roboto Slab ExtraLight" pitchFamily="2" charset="0"/>
                <a:ea typeface="Roboto Slab ExtraLight" pitchFamily="2" charset="0"/>
                <a:cs typeface="Roboto Slab ExtraLight" pitchFamily="2" charset="0"/>
                <a:sym typeface="Roboto Slab"/>
              </a:rPr>
              <a:t> </a:t>
            </a:r>
            <a:r>
              <a:rPr lang="ru-RU" sz="1600" dirty="0" err="1">
                <a:solidFill>
                  <a:srgbClr val="FEC842"/>
                </a:solidFill>
                <a:latin typeface="Roboto Slab ExtraLight" pitchFamily="2" charset="0"/>
                <a:ea typeface="Roboto Slab ExtraLight" pitchFamily="2" charset="0"/>
                <a:cs typeface="Roboto Slab ExtraLight" pitchFamily="2" charset="0"/>
                <a:sym typeface="Roboto Slab"/>
              </a:rPr>
              <a:t>діяльності</a:t>
            </a:r>
            <a:r>
              <a:rPr lang="ru-RU" sz="1600" dirty="0">
                <a:solidFill>
                  <a:srgbClr val="FEC842"/>
                </a:solidFill>
                <a:latin typeface="Roboto Slab ExtraLight" pitchFamily="2" charset="0"/>
                <a:ea typeface="Roboto Slab ExtraLight" pitchFamily="2" charset="0"/>
                <a:cs typeface="Roboto Slab ExtraLight" pitchFamily="2" charset="0"/>
                <a:sym typeface="Roboto Slab"/>
              </a:rPr>
              <a:t> з </a:t>
            </a:r>
            <a:r>
              <a:rPr lang="ru-RU" sz="1600" dirty="0" err="1">
                <a:solidFill>
                  <a:srgbClr val="FEC842"/>
                </a:solidFill>
                <a:latin typeface="Roboto Slab ExtraLight" pitchFamily="2" charset="0"/>
                <a:ea typeface="Roboto Slab ExtraLight" pitchFamily="2" charset="0"/>
                <a:cs typeface="Roboto Slab ExtraLight" pitchFamily="2" charset="0"/>
                <a:sym typeface="Roboto Slab"/>
              </a:rPr>
              <a:t>підозрою</a:t>
            </a:r>
            <a:r>
              <a:rPr lang="ru-RU" sz="1600" dirty="0">
                <a:solidFill>
                  <a:srgbClr val="FEC842"/>
                </a:solidFill>
                <a:latin typeface="Roboto Slab ExtraLight" pitchFamily="2" charset="0"/>
                <a:ea typeface="Roboto Slab ExtraLight" pitchFamily="2" charset="0"/>
                <a:cs typeface="Roboto Slab ExtraLight" pitchFamily="2" charset="0"/>
                <a:sym typeface="Roboto Slab"/>
              </a:rPr>
              <a:t> </a:t>
            </a:r>
            <a:r>
              <a:rPr lang="ru-RU" sz="1600" dirty="0" err="1">
                <a:solidFill>
                  <a:srgbClr val="FEC842"/>
                </a:solidFill>
                <a:latin typeface="Roboto Slab ExtraLight" pitchFamily="2" charset="0"/>
                <a:ea typeface="Roboto Slab ExtraLight" pitchFamily="2" charset="0"/>
                <a:cs typeface="Roboto Slab ExtraLight" pitchFamily="2" charset="0"/>
                <a:sym typeface="Roboto Slab"/>
              </a:rPr>
              <a:t>або</a:t>
            </a:r>
            <a:r>
              <a:rPr lang="ru-RU" sz="1600" dirty="0">
                <a:solidFill>
                  <a:srgbClr val="FEC842"/>
                </a:solidFill>
                <a:latin typeface="Roboto Slab ExtraLight" pitchFamily="2" charset="0"/>
                <a:ea typeface="Roboto Slab ExtraLight" pitchFamily="2" charset="0"/>
                <a:cs typeface="Roboto Slab ExtraLight" pitchFamily="2" charset="0"/>
                <a:sym typeface="Roboto Slab"/>
              </a:rPr>
              <a:t> </a:t>
            </a:r>
            <a:r>
              <a:rPr lang="ru-RU" sz="1600" dirty="0" err="1">
                <a:solidFill>
                  <a:srgbClr val="FEC842"/>
                </a:solidFill>
                <a:latin typeface="Roboto Slab ExtraLight" pitchFamily="2" charset="0"/>
                <a:ea typeface="Roboto Slab ExtraLight" pitchFamily="2" charset="0"/>
                <a:cs typeface="Roboto Slab ExtraLight" pitchFamily="2" charset="0"/>
                <a:sym typeface="Roboto Slab"/>
              </a:rPr>
              <a:t>вороже</a:t>
            </a:r>
            <a:r>
              <a:rPr lang="ru-RU" sz="1600" dirty="0">
                <a:solidFill>
                  <a:srgbClr val="FEC842"/>
                </a:solidFill>
                <a:latin typeface="Roboto Slab ExtraLight" pitchFamily="2" charset="0"/>
                <a:ea typeface="Roboto Slab ExtraLight" pitchFamily="2" charset="0"/>
                <a:cs typeface="Roboto Slab ExtraLight" pitchFamily="2" charset="0"/>
                <a:sym typeface="Roboto Slab"/>
              </a:rPr>
              <a:t>?</a:t>
            </a:r>
            <a:endParaRPr sz="1000" dirty="0">
              <a:solidFill>
                <a:schemeClr val="dk1"/>
              </a:solidFill>
              <a:latin typeface="Roboto Slab ExtraLight" pitchFamily="2" charset="0"/>
              <a:ea typeface="Roboto Slab ExtraLight" pitchFamily="2" charset="0"/>
              <a:cs typeface="Roboto Slab ExtraLight" pitchFamily="2" charset="0"/>
            </a:endParaRPr>
          </a:p>
        </p:txBody>
      </p:sp>
      <p:sp>
        <p:nvSpPr>
          <p:cNvPr id="110" name="Google Shape;110;p21"/>
          <p:cNvSpPr txBox="1"/>
          <p:nvPr/>
        </p:nvSpPr>
        <p:spPr>
          <a:xfrm>
            <a:off x="414670" y="3329998"/>
            <a:ext cx="4138800" cy="1661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600" b="1" dirty="0" err="1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Інформація</a:t>
            </a:r>
            <a:r>
              <a:rPr lang="en" sz="1600" b="1" dirty="0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 </a:t>
            </a:r>
            <a:r>
              <a:rPr lang="ru-RU" sz="1600" dirty="0">
                <a:solidFill>
                  <a:srgbClr val="FEC842"/>
                </a:solidFill>
                <a:latin typeface="Roboto Slab ExtraLight" pitchFamily="2" charset="0"/>
                <a:ea typeface="Roboto Slab ExtraLight" pitchFamily="2" charset="0"/>
                <a:cs typeface="Roboto Slab ExtraLight" pitchFamily="2" charset="0"/>
                <a:sym typeface="Roboto Slab"/>
              </a:rPr>
              <a:t>– </a:t>
            </a:r>
            <a:r>
              <a:rPr lang="ru-RU" sz="1600" dirty="0" err="1">
                <a:solidFill>
                  <a:srgbClr val="FEC842"/>
                </a:solidFill>
                <a:latin typeface="Roboto Slab ExtraLight" pitchFamily="2" charset="0"/>
                <a:ea typeface="Roboto Slab ExtraLight" pitchFamily="2" charset="0"/>
                <a:cs typeface="Roboto Slab ExtraLight" pitchFamily="2" charset="0"/>
                <a:sym typeface="Roboto Slab"/>
              </a:rPr>
              <a:t>чи</a:t>
            </a:r>
            <a:r>
              <a:rPr lang="ru-RU" sz="1600" dirty="0">
                <a:solidFill>
                  <a:srgbClr val="FEC842"/>
                </a:solidFill>
                <a:latin typeface="Roboto Slab ExtraLight" pitchFamily="2" charset="0"/>
                <a:ea typeface="Roboto Slab ExtraLight" pitchFamily="2" charset="0"/>
                <a:cs typeface="Roboto Slab ExtraLight" pitchFamily="2" charset="0"/>
                <a:sym typeface="Roboto Slab"/>
              </a:rPr>
              <a:t> буде просто </a:t>
            </a:r>
            <a:r>
              <a:rPr lang="ru-RU" sz="1600" dirty="0" err="1">
                <a:solidFill>
                  <a:srgbClr val="FEC842"/>
                </a:solidFill>
                <a:latin typeface="Roboto Slab ExtraLight" pitchFamily="2" charset="0"/>
                <a:ea typeface="Roboto Slab ExtraLight" pitchFamily="2" charset="0"/>
                <a:cs typeface="Roboto Slab ExtraLight" pitchFamily="2" charset="0"/>
                <a:sym typeface="Roboto Slab"/>
              </a:rPr>
              <a:t>дістати</a:t>
            </a:r>
            <a:r>
              <a:rPr lang="ru-RU" sz="1600" dirty="0">
                <a:solidFill>
                  <a:srgbClr val="FEC842"/>
                </a:solidFill>
                <a:latin typeface="Roboto Slab ExtraLight" pitchFamily="2" charset="0"/>
                <a:ea typeface="Roboto Slab ExtraLight" pitchFamily="2" charset="0"/>
                <a:cs typeface="Roboto Slab ExtraLight" pitchFamily="2" charset="0"/>
                <a:sym typeface="Roboto Slab"/>
              </a:rPr>
              <a:t>/</a:t>
            </a:r>
            <a:r>
              <a:rPr lang="ru-RU" sz="1600" dirty="0" err="1">
                <a:solidFill>
                  <a:srgbClr val="FEC842"/>
                </a:solidFill>
                <a:latin typeface="Roboto Slab ExtraLight" pitchFamily="2" charset="0"/>
                <a:ea typeface="Roboto Slab ExtraLight" pitchFamily="2" charset="0"/>
                <a:cs typeface="Roboto Slab ExtraLight" pitchFamily="2" charset="0"/>
                <a:sym typeface="Roboto Slab"/>
              </a:rPr>
              <a:t>сприйняти</a:t>
            </a:r>
            <a:r>
              <a:rPr lang="ru-RU" sz="1600" dirty="0">
                <a:solidFill>
                  <a:srgbClr val="FEC842"/>
                </a:solidFill>
                <a:latin typeface="Roboto Slab ExtraLight" pitchFamily="2" charset="0"/>
                <a:ea typeface="Roboto Slab ExtraLight" pitchFamily="2" charset="0"/>
                <a:cs typeface="Roboto Slab ExtraLight" pitchFamily="2" charset="0"/>
                <a:sym typeface="Roboto Slab"/>
              </a:rPr>
              <a:t> </a:t>
            </a:r>
            <a:r>
              <a:rPr lang="ru-RU" sz="1600" dirty="0" err="1">
                <a:solidFill>
                  <a:srgbClr val="FEC842"/>
                </a:solidFill>
                <a:latin typeface="Roboto Slab ExtraLight" pitchFamily="2" charset="0"/>
                <a:ea typeface="Roboto Slab ExtraLight" pitchFamily="2" charset="0"/>
                <a:cs typeface="Roboto Slab ExtraLight" pitchFamily="2" charset="0"/>
                <a:sym typeface="Roboto Slab"/>
              </a:rPr>
              <a:t>потрібну</a:t>
            </a:r>
            <a:r>
              <a:rPr lang="ru-RU" sz="1600" dirty="0">
                <a:solidFill>
                  <a:srgbClr val="FEC842"/>
                </a:solidFill>
                <a:latin typeface="Roboto Slab ExtraLight" pitchFamily="2" charset="0"/>
                <a:ea typeface="Roboto Slab ExtraLight" pitchFamily="2" charset="0"/>
                <a:cs typeface="Roboto Slab ExtraLight" pitchFamily="2" charset="0"/>
                <a:sym typeface="Roboto Slab"/>
              </a:rPr>
              <a:t> </a:t>
            </a:r>
            <a:r>
              <a:rPr lang="ru-RU" sz="1600" dirty="0" err="1">
                <a:solidFill>
                  <a:srgbClr val="FEC842"/>
                </a:solidFill>
                <a:latin typeface="Roboto Slab ExtraLight" pitchFamily="2" charset="0"/>
                <a:ea typeface="Roboto Slab ExtraLight" pitchFamily="2" charset="0"/>
                <a:cs typeface="Roboto Slab ExtraLight" pitchFamily="2" charset="0"/>
                <a:sym typeface="Roboto Slab"/>
              </a:rPr>
              <a:t>інформацію</a:t>
            </a:r>
            <a:r>
              <a:rPr lang="ru-RU" sz="1600" dirty="0">
                <a:solidFill>
                  <a:srgbClr val="FEC842"/>
                </a:solidFill>
                <a:latin typeface="Roboto Slab ExtraLight" pitchFamily="2" charset="0"/>
                <a:ea typeface="Roboto Slab ExtraLight" pitchFamily="2" charset="0"/>
                <a:cs typeface="Roboto Slab ExtraLight" pitchFamily="2" charset="0"/>
                <a:sym typeface="Roboto Slab"/>
              </a:rPr>
              <a:t>, </a:t>
            </a:r>
            <a:r>
              <a:rPr lang="ru-RU" sz="1600" dirty="0" err="1">
                <a:solidFill>
                  <a:srgbClr val="FEC842"/>
                </a:solidFill>
                <a:latin typeface="Roboto Slab ExtraLight" pitchFamily="2" charset="0"/>
                <a:ea typeface="Roboto Slab ExtraLight" pitchFamily="2" charset="0"/>
                <a:cs typeface="Roboto Slab ExtraLight" pitchFamily="2" charset="0"/>
                <a:sym typeface="Roboto Slab"/>
              </a:rPr>
              <a:t>чи</a:t>
            </a:r>
            <a:r>
              <a:rPr lang="ru-RU" sz="1600" dirty="0">
                <a:solidFill>
                  <a:srgbClr val="FEC842"/>
                </a:solidFill>
                <a:latin typeface="Roboto Slab ExtraLight" pitchFamily="2" charset="0"/>
                <a:ea typeface="Roboto Slab ExtraLight" pitchFamily="2" charset="0"/>
                <a:cs typeface="Roboto Slab ExtraLight" pitchFamily="2" charset="0"/>
                <a:sym typeface="Roboto Slab"/>
              </a:rPr>
              <a:t> для </a:t>
            </a:r>
            <a:r>
              <a:rPr lang="ru-RU" sz="1600" dirty="0" err="1">
                <a:solidFill>
                  <a:srgbClr val="FEC842"/>
                </a:solidFill>
                <a:latin typeface="Roboto Slab ExtraLight" pitchFamily="2" charset="0"/>
                <a:ea typeface="Roboto Slab ExtraLight" pitchFamily="2" charset="0"/>
                <a:cs typeface="Roboto Slab ExtraLight" pitchFamily="2" charset="0"/>
                <a:sym typeface="Roboto Slab"/>
              </a:rPr>
              <a:t>її</a:t>
            </a:r>
            <a:r>
              <a:rPr lang="ru-RU" sz="1600" dirty="0">
                <a:solidFill>
                  <a:srgbClr val="FEC842"/>
                </a:solidFill>
                <a:latin typeface="Roboto Slab ExtraLight" pitchFamily="2" charset="0"/>
                <a:ea typeface="Roboto Slab ExtraLight" pitchFamily="2" charset="0"/>
                <a:cs typeface="Roboto Slab ExtraLight" pitchFamily="2" charset="0"/>
                <a:sym typeface="Roboto Slab"/>
              </a:rPr>
              <a:t> </a:t>
            </a:r>
            <a:r>
              <a:rPr lang="ru-RU" sz="1600" dirty="0" err="1">
                <a:solidFill>
                  <a:srgbClr val="FEC842"/>
                </a:solidFill>
                <a:latin typeface="Roboto Slab ExtraLight" pitchFamily="2" charset="0"/>
                <a:ea typeface="Roboto Slab ExtraLight" pitchFamily="2" charset="0"/>
                <a:cs typeface="Roboto Slab ExtraLight" pitchFamily="2" charset="0"/>
                <a:sym typeface="Roboto Slab"/>
              </a:rPr>
              <a:t>отримання</a:t>
            </a:r>
            <a:r>
              <a:rPr lang="ru-RU" sz="1600" dirty="0">
                <a:solidFill>
                  <a:srgbClr val="FEC842"/>
                </a:solidFill>
                <a:latin typeface="Roboto Slab ExtraLight" pitchFamily="2" charset="0"/>
                <a:ea typeface="Roboto Slab ExtraLight" pitchFamily="2" charset="0"/>
                <a:cs typeface="Roboto Slab ExtraLight" pitchFamily="2" charset="0"/>
                <a:sym typeface="Roboto Slab"/>
              </a:rPr>
              <a:t> </a:t>
            </a:r>
            <a:r>
              <a:rPr lang="ru-RU" sz="1600" dirty="0" err="1">
                <a:solidFill>
                  <a:srgbClr val="FEC842"/>
                </a:solidFill>
                <a:latin typeface="Roboto Slab ExtraLight" pitchFamily="2" charset="0"/>
                <a:ea typeface="Roboto Slab ExtraLight" pitchFamily="2" charset="0"/>
                <a:cs typeface="Roboto Slab ExtraLight" pitchFamily="2" charset="0"/>
                <a:sym typeface="Roboto Slab"/>
              </a:rPr>
              <a:t>знадобиться</a:t>
            </a:r>
            <a:r>
              <a:rPr lang="ru-RU" sz="1600" dirty="0">
                <a:solidFill>
                  <a:srgbClr val="FEC842"/>
                </a:solidFill>
                <a:latin typeface="Roboto Slab ExtraLight" pitchFamily="2" charset="0"/>
                <a:ea typeface="Roboto Slab ExtraLight" pitchFamily="2" charset="0"/>
                <a:cs typeface="Roboto Slab ExtraLight" pitchFamily="2" charset="0"/>
                <a:sym typeface="Roboto Slab"/>
              </a:rPr>
              <a:t> </a:t>
            </a:r>
            <a:r>
              <a:rPr lang="ru-RU" sz="1600" dirty="0" err="1">
                <a:solidFill>
                  <a:srgbClr val="FEC842"/>
                </a:solidFill>
                <a:latin typeface="Roboto Slab ExtraLight" pitchFamily="2" charset="0"/>
                <a:ea typeface="Roboto Slab ExtraLight" pitchFamily="2" charset="0"/>
                <a:cs typeface="Roboto Slab ExtraLight" pitchFamily="2" charset="0"/>
                <a:sym typeface="Roboto Slab"/>
              </a:rPr>
              <a:t>певний</a:t>
            </a:r>
            <a:r>
              <a:rPr lang="ru-RU" sz="1600" dirty="0">
                <a:solidFill>
                  <a:srgbClr val="FEC842"/>
                </a:solidFill>
                <a:latin typeface="Roboto Slab ExtraLight" pitchFamily="2" charset="0"/>
                <a:ea typeface="Roboto Slab ExtraLight" pitchFamily="2" charset="0"/>
                <a:cs typeface="Roboto Slab ExtraLight" pitchFamily="2" charset="0"/>
                <a:sym typeface="Roboto Slab"/>
              </a:rPr>
              <a:t> </a:t>
            </a:r>
            <a:r>
              <a:rPr lang="ru-RU" sz="1600" dirty="0" err="1">
                <a:solidFill>
                  <a:srgbClr val="FEC842"/>
                </a:solidFill>
                <a:latin typeface="Roboto Slab ExtraLight" pitchFamily="2" charset="0"/>
                <a:ea typeface="Roboto Slab ExtraLight" pitchFamily="2" charset="0"/>
                <a:cs typeface="Roboto Slab ExtraLight" pitchFamily="2" charset="0"/>
                <a:sym typeface="Roboto Slab"/>
              </a:rPr>
              <a:t>рівень</a:t>
            </a:r>
            <a:r>
              <a:rPr lang="ru-RU" sz="1600" dirty="0">
                <a:solidFill>
                  <a:srgbClr val="FEC842"/>
                </a:solidFill>
                <a:latin typeface="Roboto Slab ExtraLight" pitchFamily="2" charset="0"/>
                <a:ea typeface="Roboto Slab ExtraLight" pitchFamily="2" charset="0"/>
                <a:cs typeface="Roboto Slab ExtraLight" pitchFamily="2" charset="0"/>
                <a:sym typeface="Roboto Slab"/>
              </a:rPr>
              <a:t> </a:t>
            </a:r>
            <a:r>
              <a:rPr lang="ru-RU" sz="1600" dirty="0" err="1">
                <a:solidFill>
                  <a:srgbClr val="FEC842"/>
                </a:solidFill>
                <a:latin typeface="Roboto Slab ExtraLight" pitchFamily="2" charset="0"/>
                <a:ea typeface="Roboto Slab ExtraLight" pitchFamily="2" charset="0"/>
                <a:cs typeface="Roboto Slab ExtraLight" pitchFamily="2" charset="0"/>
                <a:sym typeface="Roboto Slab"/>
              </a:rPr>
              <a:t>технічної</a:t>
            </a:r>
            <a:r>
              <a:rPr lang="ru-RU" sz="1600" dirty="0">
                <a:solidFill>
                  <a:srgbClr val="FEC842"/>
                </a:solidFill>
                <a:latin typeface="Roboto Slab ExtraLight" pitchFamily="2" charset="0"/>
                <a:ea typeface="Roboto Slab ExtraLight" pitchFamily="2" charset="0"/>
                <a:cs typeface="Roboto Slab ExtraLight" pitchFamily="2" charset="0"/>
                <a:sym typeface="Roboto Slab"/>
              </a:rPr>
              <a:t> </a:t>
            </a:r>
            <a:r>
              <a:rPr lang="ru-RU" sz="1600" dirty="0" err="1">
                <a:solidFill>
                  <a:srgbClr val="FEC842"/>
                </a:solidFill>
                <a:latin typeface="Roboto Slab ExtraLight" pitchFamily="2" charset="0"/>
                <a:ea typeface="Roboto Slab ExtraLight" pitchFamily="2" charset="0"/>
                <a:cs typeface="Roboto Slab ExtraLight" pitchFamily="2" charset="0"/>
                <a:sym typeface="Roboto Slab"/>
              </a:rPr>
              <a:t>підготовки</a:t>
            </a:r>
            <a:r>
              <a:rPr lang="ru-RU" sz="1600" dirty="0">
                <a:solidFill>
                  <a:srgbClr val="FEC842"/>
                </a:solidFill>
                <a:latin typeface="Roboto Slab ExtraLight" pitchFamily="2" charset="0"/>
                <a:ea typeface="Roboto Slab ExtraLight" pitchFamily="2" charset="0"/>
                <a:cs typeface="Roboto Slab ExtraLight" pitchFamily="2" charset="0"/>
                <a:sym typeface="Roboto Slab"/>
              </a:rPr>
              <a:t> та </a:t>
            </a:r>
            <a:r>
              <a:rPr lang="ru-RU" sz="1600" dirty="0" err="1">
                <a:solidFill>
                  <a:srgbClr val="FEC842"/>
                </a:solidFill>
                <a:latin typeface="Roboto Slab ExtraLight" pitchFamily="2" charset="0"/>
                <a:ea typeface="Roboto Slab ExtraLight" pitchFamily="2" charset="0"/>
                <a:cs typeface="Roboto Slab ExtraLight" pitchFamily="2" charset="0"/>
                <a:sym typeface="Roboto Slab"/>
              </a:rPr>
              <a:t>спеціальних</a:t>
            </a:r>
            <a:r>
              <a:rPr lang="ru-RU" sz="1600" dirty="0">
                <a:solidFill>
                  <a:srgbClr val="FEC842"/>
                </a:solidFill>
                <a:latin typeface="Roboto Slab ExtraLight" pitchFamily="2" charset="0"/>
                <a:ea typeface="Roboto Slab ExtraLight" pitchFamily="2" charset="0"/>
                <a:cs typeface="Roboto Slab ExtraLight" pitchFamily="2" charset="0"/>
                <a:sym typeface="Roboto Slab"/>
              </a:rPr>
              <a:t> </a:t>
            </a:r>
            <a:r>
              <a:rPr lang="ru-RU" sz="1600" dirty="0" err="1">
                <a:solidFill>
                  <a:srgbClr val="FEC842"/>
                </a:solidFill>
                <a:latin typeface="Roboto Slab ExtraLight" pitchFamily="2" charset="0"/>
                <a:ea typeface="Roboto Slab ExtraLight" pitchFamily="2" charset="0"/>
                <a:cs typeface="Roboto Slab ExtraLight" pitchFamily="2" charset="0"/>
                <a:sym typeface="Roboto Slab"/>
              </a:rPr>
              <a:t>знань</a:t>
            </a:r>
            <a:r>
              <a:rPr lang="ru-RU" sz="1600" dirty="0">
                <a:solidFill>
                  <a:srgbClr val="FEC842"/>
                </a:solidFill>
                <a:latin typeface="Roboto Slab ExtraLight" pitchFamily="2" charset="0"/>
                <a:ea typeface="Roboto Slab ExtraLight" pitchFamily="2" charset="0"/>
                <a:cs typeface="Roboto Slab ExtraLight" pitchFamily="2" charset="0"/>
                <a:sym typeface="Roboto Slab"/>
              </a:rPr>
              <a:t>? Як </a:t>
            </a:r>
            <a:r>
              <a:rPr lang="ru-RU" sz="1600" dirty="0" err="1">
                <a:solidFill>
                  <a:srgbClr val="FEC842"/>
                </a:solidFill>
                <a:latin typeface="Roboto Slab ExtraLight" pitchFamily="2" charset="0"/>
                <a:ea typeface="Roboto Slab ExtraLight" pitchFamily="2" charset="0"/>
                <a:cs typeface="Roboto Slab ExtraLight" pitchFamily="2" charset="0"/>
                <a:sym typeface="Roboto Slab"/>
              </a:rPr>
              <a:t>документувати</a:t>
            </a:r>
            <a:r>
              <a:rPr lang="ru-RU" sz="1600" dirty="0">
                <a:solidFill>
                  <a:srgbClr val="FEC842"/>
                </a:solidFill>
                <a:latin typeface="Roboto Slab ExtraLight" pitchFamily="2" charset="0"/>
                <a:ea typeface="Roboto Slab ExtraLight" pitchFamily="2" charset="0"/>
                <a:cs typeface="Roboto Slab ExtraLight" pitchFamily="2" charset="0"/>
                <a:sym typeface="Roboto Slab"/>
              </a:rPr>
              <a:t> </a:t>
            </a:r>
            <a:r>
              <a:rPr lang="ru-RU" sz="1600" dirty="0" err="1">
                <a:solidFill>
                  <a:srgbClr val="FEC842"/>
                </a:solidFill>
                <a:latin typeface="Roboto Slab ExtraLight" pitchFamily="2" charset="0"/>
                <a:ea typeface="Roboto Slab ExtraLight" pitchFamily="2" charset="0"/>
                <a:cs typeface="Roboto Slab ExtraLight" pitchFamily="2" charset="0"/>
                <a:sym typeface="Roboto Slab"/>
              </a:rPr>
              <a:t>цю</a:t>
            </a:r>
            <a:r>
              <a:rPr lang="ru-RU" sz="1600" dirty="0">
                <a:solidFill>
                  <a:srgbClr val="FEC842"/>
                </a:solidFill>
                <a:latin typeface="Roboto Slab ExtraLight" pitchFamily="2" charset="0"/>
                <a:ea typeface="Roboto Slab ExtraLight" pitchFamily="2" charset="0"/>
                <a:cs typeface="Roboto Slab ExtraLight" pitchFamily="2" charset="0"/>
                <a:sym typeface="Roboto Slab"/>
              </a:rPr>
              <a:t> </a:t>
            </a:r>
            <a:r>
              <a:rPr lang="ru-RU" sz="1600" dirty="0" err="1">
                <a:solidFill>
                  <a:srgbClr val="FEC842"/>
                </a:solidFill>
                <a:latin typeface="Roboto Slab ExtraLight" pitchFamily="2" charset="0"/>
                <a:ea typeface="Roboto Slab ExtraLight" pitchFamily="2" charset="0"/>
                <a:cs typeface="Roboto Slab ExtraLight" pitchFamily="2" charset="0"/>
                <a:sym typeface="Roboto Slab"/>
              </a:rPr>
              <a:t>інформацію</a:t>
            </a:r>
            <a:r>
              <a:rPr lang="ru-RU" sz="1600" dirty="0">
                <a:solidFill>
                  <a:srgbClr val="FEC842"/>
                </a:solidFill>
                <a:latin typeface="Roboto Slab ExtraLight" pitchFamily="2" charset="0"/>
                <a:ea typeface="Roboto Slab ExtraLight" pitchFamily="2" charset="0"/>
                <a:cs typeface="Roboto Slab ExtraLight" pitchFamily="2" charset="0"/>
                <a:sym typeface="Roboto Slab"/>
              </a:rPr>
              <a:t>?</a:t>
            </a:r>
            <a:endParaRPr sz="1000" dirty="0">
              <a:solidFill>
                <a:schemeClr val="dk1"/>
              </a:solidFill>
              <a:latin typeface="Roboto Slab ExtraLight" pitchFamily="2" charset="0"/>
              <a:ea typeface="Roboto Slab ExtraLight" pitchFamily="2" charset="0"/>
              <a:cs typeface="Roboto Slab ExtraLight" pitchFamily="2" charset="0"/>
            </a:endParaRPr>
          </a:p>
        </p:txBody>
      </p:sp>
      <p:sp>
        <p:nvSpPr>
          <p:cNvPr id="111" name="Google Shape;111;p21"/>
          <p:cNvSpPr txBox="1"/>
          <p:nvPr/>
        </p:nvSpPr>
        <p:spPr>
          <a:xfrm>
            <a:off x="427550" y="2578345"/>
            <a:ext cx="4210500" cy="6770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600" b="1" dirty="0" err="1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Безпека</a:t>
            </a:r>
            <a:r>
              <a:rPr lang="en" sz="1600" b="1" dirty="0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 </a:t>
            </a:r>
            <a:r>
              <a:rPr lang="ru-RU" sz="1600" dirty="0">
                <a:solidFill>
                  <a:srgbClr val="FEC842"/>
                </a:solidFill>
                <a:latin typeface="Roboto Slab ExtraLight" pitchFamily="2" charset="0"/>
                <a:ea typeface="Roboto Slab ExtraLight" pitchFamily="2" charset="0"/>
                <a:cs typeface="Roboto Slab ExtraLight" pitchFamily="2" charset="0"/>
                <a:sym typeface="Roboto Slab"/>
              </a:rPr>
              <a:t>– </a:t>
            </a:r>
            <a:r>
              <a:rPr lang="ru-RU" sz="1600" dirty="0" err="1">
                <a:solidFill>
                  <a:srgbClr val="FEC842"/>
                </a:solidFill>
                <a:latin typeface="Roboto Slab ExtraLight" pitchFamily="2" charset="0"/>
                <a:ea typeface="Roboto Slab ExtraLight" pitchFamily="2" charset="0"/>
                <a:cs typeface="Roboto Slab ExtraLight" pitchFamily="2" charset="0"/>
                <a:sym typeface="Roboto Slab"/>
              </a:rPr>
              <a:t>які</a:t>
            </a:r>
            <a:r>
              <a:rPr lang="ru-RU" sz="1600" dirty="0">
                <a:solidFill>
                  <a:srgbClr val="FEC842"/>
                </a:solidFill>
                <a:latin typeface="Roboto Slab ExtraLight" pitchFamily="2" charset="0"/>
                <a:ea typeface="Roboto Slab ExtraLight" pitchFamily="2" charset="0"/>
                <a:cs typeface="Roboto Slab ExtraLight" pitchFamily="2" charset="0"/>
                <a:sym typeface="Roboto Slab"/>
              </a:rPr>
              <a:t> </a:t>
            </a:r>
            <a:r>
              <a:rPr lang="ru-RU" sz="1600" dirty="0" err="1">
                <a:solidFill>
                  <a:srgbClr val="FEC842"/>
                </a:solidFill>
                <a:latin typeface="Roboto Slab ExtraLight" pitchFamily="2" charset="0"/>
                <a:ea typeface="Roboto Slab ExtraLight" pitchFamily="2" charset="0"/>
                <a:cs typeface="Roboto Slab ExtraLight" pitchFamily="2" charset="0"/>
                <a:sym typeface="Roboto Slab"/>
              </a:rPr>
              <a:t>ще</a:t>
            </a:r>
            <a:r>
              <a:rPr lang="ru-RU" sz="1600" dirty="0">
                <a:solidFill>
                  <a:srgbClr val="FEC842"/>
                </a:solidFill>
                <a:latin typeface="Roboto Slab ExtraLight" pitchFamily="2" charset="0"/>
                <a:ea typeface="Roboto Slab ExtraLight" pitchFamily="2" charset="0"/>
                <a:cs typeface="Roboto Slab ExtraLight" pitchFamily="2" charset="0"/>
                <a:sym typeface="Roboto Slab"/>
              </a:rPr>
              <a:t> </a:t>
            </a:r>
            <a:r>
              <a:rPr lang="ru-RU" sz="1600" dirty="0" err="1">
                <a:solidFill>
                  <a:srgbClr val="FEC842"/>
                </a:solidFill>
                <a:latin typeface="Roboto Slab ExtraLight" pitchFamily="2" charset="0"/>
                <a:ea typeface="Roboto Slab ExtraLight" pitchFamily="2" charset="0"/>
                <a:cs typeface="Roboto Slab ExtraLight" pitchFamily="2" charset="0"/>
                <a:sym typeface="Roboto Slab"/>
              </a:rPr>
              <a:t>фактори</a:t>
            </a:r>
            <a:r>
              <a:rPr lang="ru-RU" sz="1600" dirty="0">
                <a:solidFill>
                  <a:srgbClr val="FEC842"/>
                </a:solidFill>
                <a:latin typeface="Roboto Slab ExtraLight" pitchFamily="2" charset="0"/>
                <a:ea typeface="Roboto Slab ExtraLight" pitchFamily="2" charset="0"/>
                <a:cs typeface="Roboto Slab ExtraLight" pitchFamily="2" charset="0"/>
                <a:sym typeface="Roboto Slab"/>
              </a:rPr>
              <a:t> </a:t>
            </a:r>
            <a:r>
              <a:rPr lang="ru-RU" sz="1600" dirty="0" err="1">
                <a:solidFill>
                  <a:srgbClr val="FEC842"/>
                </a:solidFill>
                <a:latin typeface="Roboto Slab ExtraLight" pitchFamily="2" charset="0"/>
                <a:ea typeface="Roboto Slab ExtraLight" pitchFamily="2" charset="0"/>
                <a:cs typeface="Roboto Slab ExtraLight" pitchFamily="2" charset="0"/>
                <a:sym typeface="Roboto Slab"/>
              </a:rPr>
              <a:t>можуть</a:t>
            </a:r>
            <a:r>
              <a:rPr lang="ru-RU" sz="1600" dirty="0">
                <a:solidFill>
                  <a:srgbClr val="FEC842"/>
                </a:solidFill>
                <a:latin typeface="Roboto Slab ExtraLight" pitchFamily="2" charset="0"/>
                <a:ea typeface="Roboto Slab ExtraLight" pitchFamily="2" charset="0"/>
                <a:cs typeface="Roboto Slab ExtraLight" pitchFamily="2" charset="0"/>
                <a:sym typeface="Roboto Slab"/>
              </a:rPr>
              <a:t> </a:t>
            </a:r>
            <a:r>
              <a:rPr lang="ru-RU" sz="1600" dirty="0" err="1">
                <a:solidFill>
                  <a:srgbClr val="FEC842"/>
                </a:solidFill>
                <a:latin typeface="Roboto Slab ExtraLight" pitchFamily="2" charset="0"/>
                <a:ea typeface="Roboto Slab ExtraLight" pitchFamily="2" charset="0"/>
                <a:cs typeface="Roboto Slab ExtraLight" pitchFamily="2" charset="0"/>
                <a:sym typeface="Roboto Slab"/>
              </a:rPr>
              <a:t>вплинути</a:t>
            </a:r>
            <a:r>
              <a:rPr lang="ru-RU" sz="1600" dirty="0">
                <a:solidFill>
                  <a:srgbClr val="FEC842"/>
                </a:solidFill>
                <a:latin typeface="Roboto Slab ExtraLight" pitchFamily="2" charset="0"/>
                <a:ea typeface="Roboto Slab ExtraLight" pitchFamily="2" charset="0"/>
                <a:cs typeface="Roboto Slab ExtraLight" pitchFamily="2" charset="0"/>
                <a:sym typeface="Roboto Slab"/>
              </a:rPr>
              <a:t> на </a:t>
            </a:r>
            <a:r>
              <a:rPr lang="ru-RU" sz="1600" dirty="0" err="1">
                <a:solidFill>
                  <a:srgbClr val="FEC842"/>
                </a:solidFill>
                <a:latin typeface="Roboto Slab ExtraLight" pitchFamily="2" charset="0"/>
                <a:ea typeface="Roboto Slab ExtraLight" pitchFamily="2" charset="0"/>
                <a:cs typeface="Roboto Slab ExtraLight" pitchFamily="2" charset="0"/>
                <a:sym typeface="Roboto Slab"/>
              </a:rPr>
              <a:t>безпеку</a:t>
            </a:r>
            <a:r>
              <a:rPr lang="ru-RU" sz="1600" dirty="0">
                <a:solidFill>
                  <a:srgbClr val="FEC842"/>
                </a:solidFill>
                <a:latin typeface="Roboto Slab ExtraLight" pitchFamily="2" charset="0"/>
                <a:ea typeface="Roboto Slab ExtraLight" pitchFamily="2" charset="0"/>
                <a:cs typeface="Roboto Slab ExtraLight" pitchFamily="2" charset="0"/>
                <a:sym typeface="Roboto Slab"/>
              </a:rPr>
              <a:t> й </a:t>
            </a:r>
            <a:r>
              <a:rPr lang="ru-RU" sz="1600" dirty="0" err="1">
                <a:solidFill>
                  <a:srgbClr val="FEC842"/>
                </a:solidFill>
                <a:latin typeface="Roboto Slab ExtraLight" pitchFamily="2" charset="0"/>
                <a:ea typeface="Roboto Slab ExtraLight" pitchFamily="2" charset="0"/>
                <a:cs typeface="Roboto Slab ExtraLight" pitchFamily="2" charset="0"/>
                <a:sym typeface="Roboto Slab"/>
              </a:rPr>
              <a:t>захищеність</a:t>
            </a:r>
            <a:r>
              <a:rPr lang="ru-RU" sz="1600" dirty="0">
                <a:solidFill>
                  <a:srgbClr val="FEC842"/>
                </a:solidFill>
                <a:latin typeface="Roboto Slab ExtraLight" pitchFamily="2" charset="0"/>
                <a:ea typeface="Roboto Slab ExtraLight" pitchFamily="2" charset="0"/>
                <a:cs typeface="Roboto Slab ExtraLight" pitchFamily="2" charset="0"/>
                <a:sym typeface="Roboto Slab"/>
              </a:rPr>
              <a:t>?</a:t>
            </a:r>
            <a:endParaRPr sz="1000" dirty="0">
              <a:solidFill>
                <a:schemeClr val="dk1"/>
              </a:solidFill>
              <a:latin typeface="Roboto Slab ExtraLight" pitchFamily="2" charset="0"/>
              <a:ea typeface="Roboto Slab ExtraLight" pitchFamily="2" charset="0"/>
              <a:cs typeface="Roboto Slab ExtraLight" pitchFamily="2" charset="0"/>
            </a:endParaRPr>
          </a:p>
        </p:txBody>
      </p:sp>
      <p:sp>
        <p:nvSpPr>
          <p:cNvPr id="112" name="Google Shape;112;p21"/>
          <p:cNvSpPr txBox="1"/>
          <p:nvPr/>
        </p:nvSpPr>
        <p:spPr>
          <a:xfrm>
            <a:off x="4694370" y="4061504"/>
            <a:ext cx="3946500" cy="6770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600" b="1" dirty="0" err="1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Інше</a:t>
            </a:r>
            <a:r>
              <a:rPr lang="ru-RU" sz="1600" b="1" dirty="0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 </a:t>
            </a:r>
            <a:r>
              <a:rPr lang="en" sz="1600" b="1" dirty="0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 </a:t>
            </a:r>
            <a:r>
              <a:rPr lang="ru-RU" sz="1600" dirty="0">
                <a:solidFill>
                  <a:srgbClr val="FEC842"/>
                </a:solidFill>
                <a:latin typeface="Roboto Slab ExtraLight" pitchFamily="2" charset="0"/>
                <a:ea typeface="Roboto Slab ExtraLight" pitchFamily="2" charset="0"/>
                <a:cs typeface="Roboto Slab ExtraLight" pitchFamily="2" charset="0"/>
                <a:sym typeface="Roboto Slab"/>
              </a:rPr>
              <a:t>– мандат </a:t>
            </a:r>
            <a:r>
              <a:rPr lang="ru-RU" sz="1600" dirty="0" err="1">
                <a:solidFill>
                  <a:srgbClr val="FEC842"/>
                </a:solidFill>
                <a:latin typeface="Roboto Slab ExtraLight" pitchFamily="2" charset="0"/>
                <a:ea typeface="Roboto Slab ExtraLight" pitchFamily="2" charset="0"/>
                <a:cs typeface="Roboto Slab ExtraLight" pitchFamily="2" charset="0"/>
                <a:sym typeface="Roboto Slab"/>
              </a:rPr>
              <a:t>організації</a:t>
            </a:r>
            <a:r>
              <a:rPr lang="ru-RU" sz="1600" dirty="0">
                <a:solidFill>
                  <a:srgbClr val="FEC842"/>
                </a:solidFill>
                <a:latin typeface="Roboto Slab ExtraLight" pitchFamily="2" charset="0"/>
                <a:ea typeface="Roboto Slab ExtraLight" pitchFamily="2" charset="0"/>
                <a:cs typeface="Roboto Slab ExtraLight" pitchFamily="2" charset="0"/>
                <a:sym typeface="Roboto Slab"/>
              </a:rPr>
              <a:t>, </a:t>
            </a:r>
            <a:r>
              <a:rPr lang="ru-RU" sz="1600" dirty="0" err="1">
                <a:solidFill>
                  <a:srgbClr val="FEC842"/>
                </a:solidFill>
                <a:latin typeface="Roboto Slab ExtraLight" pitchFamily="2" charset="0"/>
                <a:ea typeface="Roboto Slab ExtraLight" pitchFamily="2" charset="0"/>
                <a:cs typeface="Roboto Slab ExtraLight" pitchFamily="2" charset="0"/>
                <a:sym typeface="Roboto Slab"/>
              </a:rPr>
              <a:t>ресурси</a:t>
            </a:r>
            <a:r>
              <a:rPr lang="ru-RU" sz="1600" dirty="0">
                <a:solidFill>
                  <a:srgbClr val="FEC842"/>
                </a:solidFill>
                <a:latin typeface="Roboto Slab ExtraLight" pitchFamily="2" charset="0"/>
                <a:ea typeface="Roboto Slab ExtraLight" pitchFamily="2" charset="0"/>
                <a:cs typeface="Roboto Slab ExtraLight" pitchFamily="2" charset="0"/>
                <a:sym typeface="Roboto Slab"/>
              </a:rPr>
              <a:t>, </a:t>
            </a:r>
            <a:r>
              <a:rPr lang="ru-RU" sz="1600" dirty="0" err="1">
                <a:solidFill>
                  <a:srgbClr val="FEC842"/>
                </a:solidFill>
                <a:latin typeface="Roboto Slab ExtraLight" pitchFamily="2" charset="0"/>
                <a:ea typeface="Roboto Slab ExtraLight" pitchFamily="2" charset="0"/>
                <a:cs typeface="Roboto Slab ExtraLight" pitchFamily="2" charset="0"/>
                <a:sym typeface="Roboto Slab"/>
              </a:rPr>
              <a:t>обсяг</a:t>
            </a:r>
            <a:r>
              <a:rPr lang="ru-RU" sz="1600" dirty="0">
                <a:solidFill>
                  <a:srgbClr val="FEC842"/>
                </a:solidFill>
                <a:latin typeface="Roboto Slab ExtraLight" pitchFamily="2" charset="0"/>
                <a:ea typeface="Roboto Slab ExtraLight" pitchFamily="2" charset="0"/>
                <a:cs typeface="Roboto Slab ExtraLight" pitchFamily="2" charset="0"/>
                <a:sym typeface="Roboto Slab"/>
              </a:rPr>
              <a:t> </a:t>
            </a:r>
            <a:r>
              <a:rPr lang="ru-RU" sz="1600" dirty="0" err="1">
                <a:solidFill>
                  <a:srgbClr val="FEC842"/>
                </a:solidFill>
                <a:latin typeface="Roboto Slab ExtraLight" pitchFamily="2" charset="0"/>
                <a:ea typeface="Roboto Slab ExtraLight" pitchFamily="2" charset="0"/>
                <a:cs typeface="Roboto Slab ExtraLight" pitchFamily="2" charset="0"/>
                <a:sym typeface="Roboto Slab"/>
              </a:rPr>
              <a:t>моніторингу</a:t>
            </a:r>
            <a:r>
              <a:rPr lang="ru-RU" sz="1600" dirty="0">
                <a:solidFill>
                  <a:srgbClr val="FEC842"/>
                </a:solidFill>
                <a:latin typeface="Roboto Slab ExtraLight" pitchFamily="2" charset="0"/>
                <a:ea typeface="Roboto Slab ExtraLight" pitchFamily="2" charset="0"/>
                <a:cs typeface="Roboto Slab ExtraLight" pitchFamily="2" charset="0"/>
                <a:sym typeface="Roboto Slab"/>
              </a:rPr>
              <a:t> </a:t>
            </a:r>
            <a:r>
              <a:rPr lang="ru-RU" sz="1600" dirty="0" err="1">
                <a:solidFill>
                  <a:srgbClr val="FEC842"/>
                </a:solidFill>
                <a:latin typeface="Roboto Slab ExtraLight" pitchFamily="2" charset="0"/>
                <a:ea typeface="Roboto Slab ExtraLight" pitchFamily="2" charset="0"/>
                <a:cs typeface="Roboto Slab ExtraLight" pitchFamily="2" charset="0"/>
                <a:sym typeface="Roboto Slab"/>
              </a:rPr>
              <a:t>тощо</a:t>
            </a:r>
            <a:r>
              <a:rPr lang="ru-RU" sz="1600" dirty="0">
                <a:solidFill>
                  <a:srgbClr val="FEC842"/>
                </a:solidFill>
                <a:latin typeface="Roboto Slab ExtraLight" pitchFamily="2" charset="0"/>
                <a:ea typeface="Roboto Slab ExtraLight" pitchFamily="2" charset="0"/>
                <a:cs typeface="Roboto Slab ExtraLight" pitchFamily="2" charset="0"/>
                <a:sym typeface="Roboto Slab"/>
              </a:rPr>
              <a:t>.</a:t>
            </a:r>
            <a:endParaRPr sz="1000" dirty="0">
              <a:solidFill>
                <a:schemeClr val="dk1"/>
              </a:solidFill>
              <a:latin typeface="Roboto Slab ExtraLight" pitchFamily="2" charset="0"/>
              <a:ea typeface="Roboto Slab ExtraLight" pitchFamily="2" charset="0"/>
              <a:cs typeface="Roboto Slab ExtraLight" pitchFamily="2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39</TotalTime>
  <Words>1547</Words>
  <Application>Microsoft Office PowerPoint</Application>
  <PresentationFormat>On-screen Show (16:9)</PresentationFormat>
  <Paragraphs>78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4" baseType="lpstr">
      <vt:lpstr>Roboto Slab</vt:lpstr>
      <vt:lpstr>Roboto Slab ExtraLight</vt:lpstr>
      <vt:lpstr>Arial</vt:lpstr>
      <vt:lpstr>Roboto Slab Medium</vt:lpstr>
      <vt:lpstr>Simple Light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Christina Kelly</dc:creator>
  <cp:lastModifiedBy>Zala Cas</cp:lastModifiedBy>
  <cp:revision>5</cp:revision>
  <dcterms:modified xsi:type="dcterms:W3CDTF">2026-07-29T13:09:42Z</dcterms:modified>
</cp:coreProperties>
</file>