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Roboto Slab" pitchFamily="2" charset="0"/>
      <p:regular r:id="rId12"/>
      <p:bold r:id="rId13"/>
    </p:embeddedFont>
    <p:embeddedFont>
      <p:font typeface="Roboto Slab Light" pitchFamily="2" charset="0"/>
      <p:regular r:id="rId14"/>
      <p:bold r:id="rId15"/>
    </p:embeddedFont>
    <p:embeddedFont>
      <p:font typeface="Roboto Slab Medium" pitchFamily="2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6481" autoAdjust="0"/>
  </p:normalViewPr>
  <p:slideViewPr>
    <p:cSldViewPr snapToGrid="0">
      <p:cViewPr varScale="1">
        <p:scale>
          <a:sx n="63" d="100"/>
          <a:sy n="63" d="100"/>
        </p:scale>
        <p:origin x="291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d82b1a23b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d82b1a23bc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У </a:t>
            </a:r>
            <a:r>
              <a:rPr lang="ru-RU" i="1" dirty="0" err="1">
                <a:solidFill>
                  <a:schemeClr val="dk1"/>
                </a:solidFill>
              </a:rPr>
              <a:t>цьому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наборі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слайдів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зібрано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інструкції</a:t>
            </a:r>
            <a:r>
              <a:rPr lang="ru-RU" i="1" dirty="0">
                <a:solidFill>
                  <a:schemeClr val="dk1"/>
                </a:solidFill>
              </a:rPr>
              <a:t> до </a:t>
            </a:r>
            <a:r>
              <a:rPr lang="ru-RU" i="1" dirty="0" err="1">
                <a:solidFill>
                  <a:schemeClr val="dk1"/>
                </a:solidFill>
              </a:rPr>
              <a:t>першого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епізоду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гри</a:t>
            </a:r>
            <a:r>
              <a:rPr lang="ru-RU" i="1" dirty="0">
                <a:solidFill>
                  <a:schemeClr val="dk1"/>
                </a:solidFill>
              </a:rPr>
              <a:t> «</a:t>
            </a:r>
            <a:r>
              <a:rPr lang="ru-RU" i="1" dirty="0" err="1">
                <a:solidFill>
                  <a:schemeClr val="dk1"/>
                </a:solidFill>
              </a:rPr>
              <a:t>Стадіон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Старлайт</a:t>
            </a:r>
            <a:r>
              <a:rPr lang="ru-RU" i="1" dirty="0">
                <a:solidFill>
                  <a:schemeClr val="dk1"/>
                </a:solidFill>
              </a:rPr>
              <a:t>». Тренерам </a:t>
            </a:r>
            <a:r>
              <a:rPr lang="ru-RU" i="1" dirty="0" err="1">
                <a:solidFill>
                  <a:schemeClr val="dk1"/>
                </a:solidFill>
              </a:rPr>
              <a:t>вільно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використовувати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адаптувати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слайди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залежно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</a:t>
            </a:r>
            <a:r>
              <a:rPr lang="ru-RU" i="1" dirty="0">
                <a:solidFill>
                  <a:schemeClr val="dk1"/>
                </a:solidFill>
              </a:rPr>
              <a:t> формату </a:t>
            </a:r>
            <a:r>
              <a:rPr lang="ru-RU" i="1" dirty="0" err="1">
                <a:solidFill>
                  <a:schemeClr val="dk1"/>
                </a:solidFill>
              </a:rPr>
              <a:t>проведення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гри</a:t>
            </a:r>
            <a:r>
              <a:rPr lang="ru-RU" i="1" dirty="0">
                <a:solidFill>
                  <a:schemeClr val="dk1"/>
                </a:solidFill>
              </a:rPr>
              <a:t> та </a:t>
            </a:r>
            <a:r>
              <a:rPr lang="ru-RU" i="1" dirty="0" err="1">
                <a:solidFill>
                  <a:schemeClr val="dk1"/>
                </a:solidFill>
              </a:rPr>
              <a:t>рівня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підготовки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учасників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учасниць</a:t>
            </a:r>
            <a:r>
              <a:rPr lang="ru-RU" i="1" dirty="0">
                <a:solidFill>
                  <a:schemeClr val="dk1"/>
                </a:solidFill>
              </a:rPr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d719c7786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d719c7786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Цілком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імовірно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учасники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вже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мають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власне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уявлення</a:t>
            </a:r>
            <a:r>
              <a:rPr lang="ru-RU" i="1" dirty="0">
                <a:solidFill>
                  <a:schemeClr val="dk1"/>
                </a:solidFill>
              </a:rPr>
              <a:t> про те,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є правами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і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ними не є. Для </a:t>
            </a:r>
            <a:r>
              <a:rPr lang="ru-RU" i="1" dirty="0" err="1">
                <a:solidFill>
                  <a:schemeClr val="dk1"/>
                </a:solidFill>
              </a:rPr>
              <a:t>розминки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попросіть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їх</a:t>
            </a:r>
            <a:r>
              <a:rPr lang="ru-RU" i="1" dirty="0">
                <a:solidFill>
                  <a:schemeClr val="dk1"/>
                </a:solidFill>
              </a:rPr>
              <a:t> навести </a:t>
            </a:r>
            <a:r>
              <a:rPr lang="ru-RU" i="1" dirty="0" err="1">
                <a:solidFill>
                  <a:schemeClr val="dk1"/>
                </a:solidFill>
              </a:rPr>
              <a:t>приклади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відомих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їм</a:t>
            </a:r>
            <a:r>
              <a:rPr lang="ru-RU" i="1" dirty="0">
                <a:solidFill>
                  <a:schemeClr val="dk1"/>
                </a:solidFill>
              </a:rPr>
              <a:t>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. </a:t>
            </a:r>
            <a:r>
              <a:rPr lang="ru-RU" i="1" dirty="0" err="1">
                <a:solidFill>
                  <a:schemeClr val="dk1"/>
                </a:solidFill>
              </a:rPr>
              <a:t>Це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коротке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обговорення</a:t>
            </a:r>
            <a:r>
              <a:rPr lang="ru-RU" i="1" dirty="0">
                <a:solidFill>
                  <a:schemeClr val="dk1"/>
                </a:solidFill>
              </a:rPr>
              <a:t> веде </a:t>
            </a:r>
            <a:r>
              <a:rPr lang="ru-RU" i="1" dirty="0" err="1">
                <a:solidFill>
                  <a:schemeClr val="dk1"/>
                </a:solidFill>
              </a:rPr>
              <a:t>безпосередньо</a:t>
            </a:r>
            <a:r>
              <a:rPr lang="ru-RU" i="1" dirty="0">
                <a:solidFill>
                  <a:schemeClr val="dk1"/>
                </a:solidFill>
              </a:rPr>
              <a:t> до </a:t>
            </a:r>
            <a:r>
              <a:rPr lang="ru-RU" i="1" dirty="0" err="1">
                <a:solidFill>
                  <a:schemeClr val="dk1"/>
                </a:solidFill>
              </a:rPr>
              <a:t>наступного</a:t>
            </a:r>
            <a:r>
              <a:rPr lang="ru-RU" i="1" dirty="0">
                <a:solidFill>
                  <a:schemeClr val="dk1"/>
                </a:solidFill>
              </a:rPr>
              <a:t> слайду. </a:t>
            </a:r>
            <a:r>
              <a:rPr lang="ru-RU" i="1" dirty="0" err="1">
                <a:solidFill>
                  <a:schemeClr val="dk1"/>
                </a:solidFill>
              </a:rPr>
              <a:t>Якщо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учасники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учасниці</a:t>
            </a:r>
            <a:r>
              <a:rPr lang="ru-RU" i="1" dirty="0">
                <a:solidFill>
                  <a:schemeClr val="dk1"/>
                </a:solidFill>
              </a:rPr>
              <a:t> не </a:t>
            </a:r>
            <a:r>
              <a:rPr lang="ru-RU" i="1" dirty="0" err="1">
                <a:solidFill>
                  <a:schemeClr val="dk1"/>
                </a:solidFill>
              </a:rPr>
              <a:t>запропонують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свого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варіанту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відповіді</a:t>
            </a:r>
            <a:r>
              <a:rPr lang="ru-RU" i="1" dirty="0">
                <a:solidFill>
                  <a:schemeClr val="dk1"/>
                </a:solidFill>
              </a:rPr>
              <a:t>, можете перейти до </a:t>
            </a:r>
            <a:r>
              <a:rPr lang="ru-RU" i="1" dirty="0" err="1">
                <a:solidFill>
                  <a:schemeClr val="dk1"/>
                </a:solidFill>
              </a:rPr>
              <a:t>наступного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завдання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Якщо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учасники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дадуть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відповіді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постарайтеся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їх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записати</a:t>
            </a:r>
            <a:r>
              <a:rPr lang="ru-RU" i="1" dirty="0">
                <a:solidFill>
                  <a:schemeClr val="dk1"/>
                </a:solidFill>
              </a:rPr>
              <a:t>. Вони </a:t>
            </a:r>
            <a:r>
              <a:rPr lang="ru-RU" i="1" dirty="0" err="1">
                <a:solidFill>
                  <a:schemeClr val="dk1"/>
                </a:solidFill>
              </a:rPr>
              <a:t>стануть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корисними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орієнтирами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під</a:t>
            </a:r>
            <a:r>
              <a:rPr lang="ru-RU" i="1" dirty="0">
                <a:solidFill>
                  <a:schemeClr val="dk1"/>
                </a:solidFill>
              </a:rPr>
              <a:t> час </a:t>
            </a:r>
            <a:r>
              <a:rPr lang="ru-RU" i="1" dirty="0" err="1">
                <a:solidFill>
                  <a:schemeClr val="dk1"/>
                </a:solidFill>
              </a:rPr>
              <a:t>подальшого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обговорення</a:t>
            </a:r>
            <a:r>
              <a:rPr lang="ru-RU" i="1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Обов'язково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поясніть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учасникам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учасницям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визначаються</a:t>
            </a:r>
            <a:r>
              <a:rPr lang="ru-RU" i="1" dirty="0">
                <a:solidFill>
                  <a:schemeClr val="dk1"/>
                </a:solidFill>
              </a:rPr>
              <a:t> не </a:t>
            </a:r>
            <a:r>
              <a:rPr lang="ru-RU" i="1" dirty="0" err="1">
                <a:solidFill>
                  <a:schemeClr val="dk1"/>
                </a:solidFill>
              </a:rPr>
              <a:t>особистими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переконаннями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окремих</a:t>
            </a:r>
            <a:r>
              <a:rPr lang="ru-RU" i="1" dirty="0">
                <a:solidFill>
                  <a:schemeClr val="dk1"/>
                </a:solidFill>
              </a:rPr>
              <a:t> людей – </a:t>
            </a:r>
            <a:r>
              <a:rPr lang="ru-RU" i="1" dirty="0" err="1">
                <a:solidFill>
                  <a:schemeClr val="dk1"/>
                </a:solidFill>
              </a:rPr>
              <a:t>існує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узгоджений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перелік</a:t>
            </a:r>
            <a:r>
              <a:rPr lang="ru-RU" i="1" dirty="0">
                <a:solidFill>
                  <a:schemeClr val="dk1"/>
                </a:solidFill>
              </a:rPr>
              <a:t> таких прав.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d719c7786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d719c7786d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Виходячи</a:t>
            </a:r>
            <a:r>
              <a:rPr lang="ru-RU" i="1" dirty="0">
                <a:solidFill>
                  <a:schemeClr val="dk1"/>
                </a:solidFill>
              </a:rPr>
              <a:t> з </a:t>
            </a:r>
            <a:r>
              <a:rPr lang="ru-RU" i="1" dirty="0" err="1">
                <a:solidFill>
                  <a:schemeClr val="dk1"/>
                </a:solidFill>
              </a:rPr>
              <a:t>обговорення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щодо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попереднього</a:t>
            </a:r>
            <a:r>
              <a:rPr lang="ru-RU" i="1" dirty="0">
                <a:solidFill>
                  <a:schemeClr val="dk1"/>
                </a:solidFill>
              </a:rPr>
              <a:t> слайду, </a:t>
            </a:r>
            <a:r>
              <a:rPr lang="ru-RU" i="1" dirty="0" err="1">
                <a:solidFill>
                  <a:schemeClr val="dk1"/>
                </a:solidFill>
              </a:rPr>
              <a:t>запропонуйте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цей</a:t>
            </a:r>
            <a:r>
              <a:rPr lang="ru-RU" i="1" dirty="0">
                <a:solidFill>
                  <a:schemeClr val="dk1"/>
                </a:solidFill>
              </a:rPr>
              <a:t> список на </a:t>
            </a:r>
            <a:r>
              <a:rPr lang="ru-RU" i="1" dirty="0" err="1">
                <a:solidFill>
                  <a:schemeClr val="dk1"/>
                </a:solidFill>
              </a:rPr>
              <a:t>розгляд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учасників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учасниць</a:t>
            </a:r>
            <a:r>
              <a:rPr lang="ru-RU" i="1" dirty="0">
                <a:solidFill>
                  <a:schemeClr val="dk1"/>
                </a:solidFill>
              </a:rPr>
              <a:t>. </a:t>
            </a:r>
            <a:r>
              <a:rPr lang="ru-RU" i="1" dirty="0" err="1">
                <a:solidFill>
                  <a:schemeClr val="dk1"/>
                </a:solidFill>
              </a:rPr>
              <a:t>Опрацюйте</a:t>
            </a:r>
            <a:r>
              <a:rPr lang="ru-RU" i="1" dirty="0">
                <a:solidFill>
                  <a:schemeClr val="dk1"/>
                </a:solidFill>
              </a:rPr>
              <a:t> список </a:t>
            </a:r>
            <a:r>
              <a:rPr lang="ru-RU" i="1" dirty="0" err="1">
                <a:solidFill>
                  <a:schemeClr val="dk1"/>
                </a:solidFill>
              </a:rPr>
              <a:t>усією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групою</a:t>
            </a:r>
            <a:r>
              <a:rPr lang="ru-RU" i="1" dirty="0">
                <a:solidFill>
                  <a:schemeClr val="dk1"/>
                </a:solidFill>
              </a:rPr>
              <a:t> і </a:t>
            </a:r>
            <a:r>
              <a:rPr lang="ru-RU" i="1" dirty="0" err="1">
                <a:solidFill>
                  <a:schemeClr val="dk1"/>
                </a:solidFill>
              </a:rPr>
              <a:t>попросіть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учасників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визначити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є </a:t>
            </a:r>
            <a:r>
              <a:rPr lang="ru-RU" i="1" dirty="0" err="1">
                <a:solidFill>
                  <a:schemeClr val="dk1"/>
                </a:solidFill>
              </a:rPr>
              <a:t>кожна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позиція</a:t>
            </a:r>
            <a:r>
              <a:rPr lang="ru-RU" i="1" dirty="0">
                <a:solidFill>
                  <a:schemeClr val="dk1"/>
                </a:solidFill>
              </a:rPr>
              <a:t> правом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ні</a:t>
            </a:r>
            <a:r>
              <a:rPr lang="ru-RU" i="1" dirty="0">
                <a:solidFill>
                  <a:schemeClr val="dk1"/>
                </a:solidFill>
              </a:rPr>
              <a:t>. Вони </a:t>
            </a:r>
            <a:r>
              <a:rPr lang="ru-RU" i="1" dirty="0" err="1">
                <a:solidFill>
                  <a:schemeClr val="dk1"/>
                </a:solidFill>
              </a:rPr>
              <a:t>можуть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дати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відповідь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підняттям</a:t>
            </a:r>
            <a:r>
              <a:rPr lang="ru-RU" i="1" dirty="0">
                <a:solidFill>
                  <a:schemeClr val="dk1"/>
                </a:solidFill>
              </a:rPr>
              <a:t> руки у </a:t>
            </a:r>
            <a:r>
              <a:rPr lang="ru-RU" i="1" dirty="0" err="1">
                <a:solidFill>
                  <a:schemeClr val="dk1"/>
                </a:solidFill>
              </a:rPr>
              <a:t>разі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згоди</a:t>
            </a:r>
            <a:r>
              <a:rPr lang="ru-RU" i="1" dirty="0">
                <a:solidFill>
                  <a:schemeClr val="dk1"/>
                </a:solidFill>
              </a:rPr>
              <a:t>. Ви також можете </a:t>
            </a:r>
            <a:r>
              <a:rPr lang="ru-RU" i="1" dirty="0" err="1">
                <a:solidFill>
                  <a:schemeClr val="dk1"/>
                </a:solidFill>
              </a:rPr>
              <a:t>попросити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учасників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учасниць</a:t>
            </a:r>
            <a:r>
              <a:rPr lang="ru-RU" i="1" dirty="0">
                <a:solidFill>
                  <a:schemeClr val="dk1"/>
                </a:solidFill>
              </a:rPr>
              <a:t> з </a:t>
            </a:r>
            <a:r>
              <a:rPr lang="ru-RU" i="1" dirty="0" err="1">
                <a:solidFill>
                  <a:schemeClr val="dk1"/>
                </a:solidFill>
              </a:rPr>
              <a:t>протилежними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поглядами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пояснити</a:t>
            </a:r>
            <a:r>
              <a:rPr lang="ru-RU" i="1" dirty="0">
                <a:solidFill>
                  <a:schemeClr val="dk1"/>
                </a:solidFill>
              </a:rPr>
              <a:t> свою думку. </a:t>
            </a:r>
            <a:r>
              <a:rPr lang="ru-RU" i="1" dirty="0" err="1">
                <a:solidFill>
                  <a:schemeClr val="dk1"/>
                </a:solidFill>
              </a:rPr>
              <a:t>Зверніть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увагу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тут є </a:t>
            </a:r>
            <a:r>
              <a:rPr lang="ru-RU" i="1" dirty="0" err="1">
                <a:solidFill>
                  <a:schemeClr val="dk1"/>
                </a:solidFill>
              </a:rPr>
              <a:t>правильні</a:t>
            </a:r>
            <a:r>
              <a:rPr lang="ru-RU" i="1" dirty="0">
                <a:solidFill>
                  <a:schemeClr val="dk1"/>
                </a:solidFill>
              </a:rPr>
              <a:t> і </a:t>
            </a:r>
            <a:r>
              <a:rPr lang="ru-RU" i="1" dirty="0" err="1">
                <a:solidFill>
                  <a:schemeClr val="dk1"/>
                </a:solidFill>
              </a:rPr>
              <a:t>неправильні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відповіді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але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важливо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зрозуміти</a:t>
            </a:r>
            <a:r>
              <a:rPr lang="ru-RU" i="1" dirty="0">
                <a:solidFill>
                  <a:schemeClr val="dk1"/>
                </a:solidFill>
              </a:rPr>
              <a:t> думки </a:t>
            </a:r>
            <a:r>
              <a:rPr lang="ru-RU" i="1" dirty="0" err="1">
                <a:solidFill>
                  <a:schemeClr val="dk1"/>
                </a:solidFill>
              </a:rPr>
              <a:t>учасників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учасниць</a:t>
            </a:r>
            <a:r>
              <a:rPr lang="ru-RU" i="1" dirty="0">
                <a:solidFill>
                  <a:schemeClr val="dk1"/>
                </a:solidFill>
              </a:rPr>
              <a:t> і разом </a:t>
            </a:r>
            <a:r>
              <a:rPr lang="ru-RU" i="1" dirty="0" err="1">
                <a:solidFill>
                  <a:schemeClr val="dk1"/>
                </a:solidFill>
              </a:rPr>
              <a:t>обговорити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нюанси</a:t>
            </a:r>
            <a:r>
              <a:rPr lang="ru-RU" i="1" dirty="0">
                <a:solidFill>
                  <a:schemeClr val="dk1"/>
                </a:solidFill>
              </a:rPr>
              <a:t> і </a:t>
            </a:r>
            <a:r>
              <a:rPr lang="ru-RU" i="1" dirty="0" err="1">
                <a:solidFill>
                  <a:schemeClr val="dk1"/>
                </a:solidFill>
              </a:rPr>
              <a:t>розбіжності</a:t>
            </a:r>
            <a:r>
              <a:rPr lang="ru-RU" i="1" dirty="0">
                <a:solidFill>
                  <a:schemeClr val="dk1"/>
                </a:solidFill>
              </a:rPr>
              <a:t> у </a:t>
            </a:r>
            <a:r>
              <a:rPr lang="ru-RU" i="1" dirty="0" err="1">
                <a:solidFill>
                  <a:schemeClr val="dk1"/>
                </a:solidFill>
              </a:rPr>
              <a:t>поглядах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На </a:t>
            </a:r>
            <a:r>
              <a:rPr lang="ru-RU" i="1" dirty="0" err="1">
                <a:solidFill>
                  <a:schemeClr val="dk1"/>
                </a:solidFill>
              </a:rPr>
              <a:t>завершення</a:t>
            </a:r>
            <a:r>
              <a:rPr lang="ru-RU" i="1" dirty="0">
                <a:solidFill>
                  <a:schemeClr val="dk1"/>
                </a:solidFill>
              </a:rPr>
              <a:t> тренеру </a:t>
            </a:r>
            <a:r>
              <a:rPr lang="ru-RU" i="1" dirty="0" err="1">
                <a:solidFill>
                  <a:schemeClr val="dk1"/>
                </a:solidFill>
              </a:rPr>
              <a:t>слід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розказати</a:t>
            </a:r>
            <a:r>
              <a:rPr lang="ru-RU" i="1" dirty="0">
                <a:solidFill>
                  <a:schemeClr val="dk1"/>
                </a:solidFill>
              </a:rPr>
              <a:t> про </a:t>
            </a:r>
            <a:r>
              <a:rPr lang="ru-RU" i="1" dirty="0" err="1">
                <a:solidFill>
                  <a:schemeClr val="dk1"/>
                </a:solidFill>
              </a:rPr>
              <a:t>Загальну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декларацію</a:t>
            </a:r>
            <a:r>
              <a:rPr lang="ru-RU" i="1" dirty="0">
                <a:solidFill>
                  <a:schemeClr val="dk1"/>
                </a:solidFill>
              </a:rPr>
              <a:t>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– </a:t>
            </a:r>
            <a:r>
              <a:rPr lang="ru-RU" i="1" dirty="0" err="1">
                <a:solidFill>
                  <a:schemeClr val="dk1"/>
                </a:solidFill>
              </a:rPr>
              <a:t>основоположний</a:t>
            </a:r>
            <a:r>
              <a:rPr lang="ru-RU" i="1" dirty="0">
                <a:solidFill>
                  <a:schemeClr val="dk1"/>
                </a:solidFill>
              </a:rPr>
              <a:t> документ,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описує</a:t>
            </a:r>
            <a:r>
              <a:rPr lang="ru-RU" i="1" dirty="0">
                <a:solidFill>
                  <a:schemeClr val="dk1"/>
                </a:solidFill>
              </a:rPr>
              <a:t> та </a:t>
            </a:r>
            <a:r>
              <a:rPr lang="ru-RU" i="1" dirty="0" err="1">
                <a:solidFill>
                  <a:schemeClr val="dk1"/>
                </a:solidFill>
              </a:rPr>
              <a:t>закріплює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d82b1a23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d82b1a23b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Спираючись</a:t>
            </a:r>
            <a:r>
              <a:rPr lang="ru-RU" i="1" dirty="0">
                <a:solidFill>
                  <a:schemeClr val="dk1"/>
                </a:solidFill>
              </a:rPr>
              <a:t> на </a:t>
            </a:r>
            <a:r>
              <a:rPr lang="ru-RU" i="1" dirty="0" err="1">
                <a:solidFill>
                  <a:schemeClr val="dk1"/>
                </a:solidFill>
              </a:rPr>
              <a:t>щойно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проведену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розмову</a:t>
            </a:r>
            <a:r>
              <a:rPr lang="ru-RU" i="1" dirty="0">
                <a:solidFill>
                  <a:schemeClr val="dk1"/>
                </a:solidFill>
              </a:rPr>
              <a:t> про те,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є і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не є правами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, разом </a:t>
            </a:r>
            <a:r>
              <a:rPr lang="ru-RU" i="1" dirty="0" err="1">
                <a:solidFill>
                  <a:schemeClr val="dk1"/>
                </a:solidFill>
              </a:rPr>
              <a:t>із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групою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сформулюйте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одне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речення</a:t>
            </a:r>
            <a:r>
              <a:rPr lang="ru-RU" i="1" dirty="0">
                <a:solidFill>
                  <a:schemeClr val="dk1"/>
                </a:solidFill>
              </a:rPr>
              <a:t>, яке могло би </a:t>
            </a:r>
            <a:r>
              <a:rPr lang="ru-RU" i="1" dirty="0" err="1">
                <a:solidFill>
                  <a:schemeClr val="dk1"/>
                </a:solidFill>
              </a:rPr>
              <a:t>визначити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поняття</a:t>
            </a:r>
            <a:r>
              <a:rPr lang="ru-RU" i="1" dirty="0">
                <a:solidFill>
                  <a:schemeClr val="dk1"/>
                </a:solidFill>
              </a:rPr>
              <a:t> «права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». Для </a:t>
            </a:r>
            <a:r>
              <a:rPr lang="ru-RU" i="1" dirty="0" err="1">
                <a:solidFill>
                  <a:schemeClr val="dk1"/>
                </a:solidFill>
              </a:rPr>
              <a:t>заохочення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дискусії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поставте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такі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запитання</a:t>
            </a:r>
            <a:r>
              <a:rPr lang="ru-RU" i="1" dirty="0">
                <a:solidFill>
                  <a:schemeClr val="dk1"/>
                </a:solidFill>
              </a:rPr>
              <a:t>: До кого </a:t>
            </a:r>
            <a:r>
              <a:rPr lang="ru-RU" i="1" dirty="0" err="1">
                <a:solidFill>
                  <a:schemeClr val="dk1"/>
                </a:solidFill>
              </a:rPr>
              <a:t>застосовуються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? У </a:t>
            </a:r>
            <a:r>
              <a:rPr lang="ru-RU" i="1" dirty="0" err="1">
                <a:solidFill>
                  <a:schemeClr val="dk1"/>
                </a:solidFill>
              </a:rPr>
              <a:t>яких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ситуаціях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мають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застосовуватися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?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можуть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бути </a:t>
            </a:r>
            <a:r>
              <a:rPr lang="ru-RU" i="1" dirty="0" err="1">
                <a:solidFill>
                  <a:schemeClr val="dk1"/>
                </a:solidFill>
              </a:rPr>
              <a:t>обмежені</a:t>
            </a:r>
            <a:r>
              <a:rPr lang="ru-RU" i="1" dirty="0">
                <a:solidFill>
                  <a:schemeClr val="dk1"/>
                </a:solidFill>
              </a:rPr>
              <a:t>?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Якщо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дозволяє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місце</a:t>
            </a:r>
            <a:r>
              <a:rPr lang="ru-RU" i="1" dirty="0">
                <a:solidFill>
                  <a:schemeClr val="dk1"/>
                </a:solidFill>
              </a:rPr>
              <a:t> в </a:t>
            </a:r>
            <a:r>
              <a:rPr lang="ru-RU" i="1" dirty="0" err="1">
                <a:solidFill>
                  <a:schemeClr val="dk1"/>
                </a:solidFill>
              </a:rPr>
              <a:t>аудиторії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запропонуйте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писати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поправляти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визначення</a:t>
            </a:r>
            <a:r>
              <a:rPr lang="ru-RU" i="1" dirty="0">
                <a:solidFill>
                  <a:schemeClr val="dk1"/>
                </a:solidFill>
              </a:rPr>
              <a:t> на </a:t>
            </a:r>
            <a:r>
              <a:rPr lang="ru-RU" i="1" dirty="0" err="1">
                <a:solidFill>
                  <a:schemeClr val="dk1"/>
                </a:solidFill>
              </a:rPr>
              <a:t>дошці</a:t>
            </a:r>
            <a:r>
              <a:rPr lang="ru-RU" i="1" dirty="0">
                <a:solidFill>
                  <a:schemeClr val="dk1"/>
                </a:solidFill>
              </a:rPr>
              <a:t> в </a:t>
            </a:r>
            <a:r>
              <a:rPr lang="ru-RU" i="1" dirty="0" err="1">
                <a:solidFill>
                  <a:schemeClr val="dk1"/>
                </a:solidFill>
              </a:rPr>
              <a:t>режимі</a:t>
            </a:r>
            <a:r>
              <a:rPr lang="ru-RU" i="1" dirty="0">
                <a:solidFill>
                  <a:schemeClr val="dk1"/>
                </a:solidFill>
              </a:rPr>
              <a:t> реального часу. </a:t>
            </a:r>
            <a:r>
              <a:rPr lang="ru-RU" i="1" dirty="0" err="1">
                <a:solidFill>
                  <a:schemeClr val="dk1"/>
                </a:solidFill>
              </a:rPr>
              <a:t>Тоді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учасники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бачитимуть</a:t>
            </a:r>
            <a:r>
              <a:rPr lang="ru-RU" i="1" dirty="0">
                <a:solidFill>
                  <a:schemeClr val="dk1"/>
                </a:solidFill>
              </a:rPr>
              <a:t>, як </a:t>
            </a:r>
            <a:r>
              <a:rPr lang="ru-RU" i="1" dirty="0" err="1">
                <a:solidFill>
                  <a:schemeClr val="dk1"/>
                </a:solidFill>
              </a:rPr>
              <a:t>їхні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ідеї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поєднуються</a:t>
            </a:r>
            <a:r>
              <a:rPr lang="ru-RU" i="1" dirty="0">
                <a:solidFill>
                  <a:schemeClr val="dk1"/>
                </a:solidFill>
              </a:rPr>
              <a:t> та </a:t>
            </a:r>
            <a:r>
              <a:rPr lang="ru-RU" i="1" dirty="0" err="1">
                <a:solidFill>
                  <a:schemeClr val="dk1"/>
                </a:solidFill>
              </a:rPr>
              <a:t>складаються</a:t>
            </a:r>
            <a:r>
              <a:rPr lang="ru-RU" i="1" dirty="0">
                <a:solidFill>
                  <a:schemeClr val="dk1"/>
                </a:solidFill>
              </a:rPr>
              <a:t> в </a:t>
            </a:r>
            <a:r>
              <a:rPr lang="ru-RU" i="1" dirty="0" err="1">
                <a:solidFill>
                  <a:schemeClr val="dk1"/>
                </a:solidFill>
              </a:rPr>
              <a:t>одне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речення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На </a:t>
            </a:r>
            <a:r>
              <a:rPr lang="ru-RU" i="1" dirty="0" err="1">
                <a:solidFill>
                  <a:schemeClr val="dk1"/>
                </a:solidFill>
              </a:rPr>
              <a:t>завершення</a:t>
            </a:r>
            <a:r>
              <a:rPr lang="ru-RU" i="1" dirty="0">
                <a:solidFill>
                  <a:schemeClr val="dk1"/>
                </a:solidFill>
              </a:rPr>
              <a:t> тренер </a:t>
            </a:r>
            <a:r>
              <a:rPr lang="ru-RU" i="1" dirty="0" err="1">
                <a:solidFill>
                  <a:schemeClr val="dk1"/>
                </a:solidFill>
              </a:rPr>
              <a:t>має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звернутися</a:t>
            </a:r>
            <a:r>
              <a:rPr lang="ru-RU" i="1" dirty="0">
                <a:solidFill>
                  <a:schemeClr val="dk1"/>
                </a:solidFill>
              </a:rPr>
              <a:t> до </a:t>
            </a:r>
            <a:r>
              <a:rPr lang="ru-RU" i="1" dirty="0" err="1">
                <a:solidFill>
                  <a:schemeClr val="dk1"/>
                </a:solidFill>
              </a:rPr>
              <a:t>основних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принципів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лежать в </a:t>
            </a:r>
            <a:r>
              <a:rPr lang="ru-RU" i="1" dirty="0" err="1">
                <a:solidFill>
                  <a:schemeClr val="dk1"/>
                </a:solidFill>
              </a:rPr>
              <a:t>основі</a:t>
            </a:r>
            <a:r>
              <a:rPr lang="ru-RU" i="1" dirty="0">
                <a:solidFill>
                  <a:schemeClr val="dk1"/>
                </a:solidFill>
              </a:rPr>
              <a:t>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: </a:t>
            </a:r>
            <a:r>
              <a:rPr lang="ru-RU" i="1" dirty="0" err="1">
                <a:solidFill>
                  <a:schemeClr val="dk1"/>
                </a:solidFill>
              </a:rPr>
              <a:t>невід'ємність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універсальність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неподільність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взаємозалежність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рівність</a:t>
            </a:r>
            <a:r>
              <a:rPr lang="ru-RU" i="1" dirty="0">
                <a:solidFill>
                  <a:schemeClr val="dk1"/>
                </a:solidFill>
              </a:rPr>
              <a:t> та </a:t>
            </a:r>
            <a:r>
              <a:rPr lang="ru-RU" i="1" dirty="0" err="1">
                <a:solidFill>
                  <a:schemeClr val="dk1"/>
                </a:solidFill>
              </a:rPr>
              <a:t>недискримінація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d82b1a23b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d82b1a23b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Дайте </a:t>
            </a:r>
            <a:r>
              <a:rPr lang="ru-RU" i="1" dirty="0" err="1">
                <a:solidFill>
                  <a:schemeClr val="dk1"/>
                </a:solidFill>
              </a:rPr>
              <a:t>учасникам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учасницям</a:t>
            </a:r>
            <a:r>
              <a:rPr lang="ru-RU" i="1" dirty="0">
                <a:solidFill>
                  <a:schemeClr val="dk1"/>
                </a:solidFill>
              </a:rPr>
              <a:t> час </a:t>
            </a:r>
            <a:r>
              <a:rPr lang="ru-RU" i="1" dirty="0" err="1">
                <a:solidFill>
                  <a:schemeClr val="dk1"/>
                </a:solidFill>
              </a:rPr>
              <a:t>прочитати</a:t>
            </a:r>
            <a:r>
              <a:rPr lang="ru-RU" i="1" dirty="0">
                <a:solidFill>
                  <a:schemeClr val="dk1"/>
                </a:solidFill>
              </a:rPr>
              <a:t> й </a:t>
            </a:r>
            <a:r>
              <a:rPr lang="ru-RU" i="1" dirty="0" err="1">
                <a:solidFill>
                  <a:schemeClr val="dk1"/>
                </a:solidFill>
              </a:rPr>
              <a:t>осмислити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речення</a:t>
            </a:r>
            <a:r>
              <a:rPr lang="ru-RU" i="1" dirty="0">
                <a:solidFill>
                  <a:schemeClr val="dk1"/>
                </a:solidFill>
              </a:rPr>
              <a:t>. </a:t>
            </a:r>
            <a:r>
              <a:rPr lang="ru-RU" i="1" dirty="0" err="1">
                <a:solidFill>
                  <a:schemeClr val="dk1"/>
                </a:solidFill>
              </a:rPr>
              <a:t>Потім</a:t>
            </a:r>
            <a:r>
              <a:rPr lang="ru-RU" i="1" dirty="0">
                <a:solidFill>
                  <a:schemeClr val="dk1"/>
                </a:solidFill>
              </a:rPr>
              <a:t> прочитайте </a:t>
            </a:r>
            <a:r>
              <a:rPr lang="ru-RU" i="1" dirty="0" err="1">
                <a:solidFill>
                  <a:schemeClr val="dk1"/>
                </a:solidFill>
              </a:rPr>
              <a:t>його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вголос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самі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попросіть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когось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із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учасників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зробити</a:t>
            </a:r>
            <a:r>
              <a:rPr lang="ru-RU" i="1" dirty="0">
                <a:solidFill>
                  <a:schemeClr val="dk1"/>
                </a:solidFill>
              </a:rPr>
              <a:t>. </a:t>
            </a:r>
            <a:r>
              <a:rPr lang="ru-RU" i="1" dirty="0" err="1">
                <a:solidFill>
                  <a:schemeClr val="dk1"/>
                </a:solidFill>
              </a:rPr>
              <a:t>Запропонуйте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їм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порівняти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визначення</a:t>
            </a:r>
            <a:r>
              <a:rPr lang="ru-RU" i="1" dirty="0">
                <a:solidFill>
                  <a:schemeClr val="dk1"/>
                </a:solidFill>
              </a:rPr>
              <a:t> з </a:t>
            </a:r>
            <a:r>
              <a:rPr lang="ru-RU" i="1" dirty="0" err="1">
                <a:solidFill>
                  <a:schemeClr val="dk1"/>
                </a:solidFill>
              </a:rPr>
              <a:t>тим</a:t>
            </a:r>
            <a:r>
              <a:rPr lang="ru-RU" i="1" dirty="0">
                <a:solidFill>
                  <a:schemeClr val="dk1"/>
                </a:solidFill>
              </a:rPr>
              <a:t>, яке вони дали </a:t>
            </a:r>
            <a:r>
              <a:rPr lang="ru-RU" i="1" dirty="0" err="1">
                <a:solidFill>
                  <a:schemeClr val="dk1"/>
                </a:solidFill>
              </a:rPr>
              <a:t>самі</a:t>
            </a:r>
            <a:r>
              <a:rPr lang="ru-RU" i="1" dirty="0">
                <a:solidFill>
                  <a:schemeClr val="dk1"/>
                </a:solidFill>
              </a:rPr>
              <a:t> – </a:t>
            </a:r>
            <a:r>
              <a:rPr lang="ru-RU" i="1" dirty="0" err="1">
                <a:solidFill>
                  <a:schemeClr val="dk1"/>
                </a:solidFill>
              </a:rPr>
              <a:t>наскільки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визначення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близькі</a:t>
            </a:r>
            <a:r>
              <a:rPr lang="ru-RU" i="1" dirty="0">
                <a:solidFill>
                  <a:schemeClr val="dk1"/>
                </a:solidFill>
              </a:rPr>
              <a:t>?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є </a:t>
            </a:r>
            <a:r>
              <a:rPr lang="ru-RU" i="1" dirty="0" err="1">
                <a:solidFill>
                  <a:schemeClr val="dk1"/>
                </a:solidFill>
              </a:rPr>
              <a:t>між</a:t>
            </a:r>
            <a:r>
              <a:rPr lang="ru-RU" i="1" dirty="0">
                <a:solidFill>
                  <a:schemeClr val="dk1"/>
                </a:solidFill>
              </a:rPr>
              <a:t> ними </a:t>
            </a:r>
            <a:r>
              <a:rPr lang="ru-RU" i="1" dirty="0" err="1">
                <a:solidFill>
                  <a:schemeClr val="dk1"/>
                </a:solidFill>
              </a:rPr>
              <a:t>значні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подібності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або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відмінності</a:t>
            </a:r>
            <a:r>
              <a:rPr lang="ru-RU" i="1" dirty="0">
                <a:solidFill>
                  <a:schemeClr val="dk1"/>
                </a:solidFill>
              </a:rPr>
              <a:t>?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Зазначте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визначення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хоча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воно</a:t>
            </a:r>
            <a:r>
              <a:rPr lang="ru-RU" i="1" dirty="0">
                <a:solidFill>
                  <a:schemeClr val="dk1"/>
                </a:solidFill>
              </a:rPr>
              <a:t> і </a:t>
            </a:r>
            <a:r>
              <a:rPr lang="ru-RU" i="1" dirty="0" err="1">
                <a:solidFill>
                  <a:schemeClr val="dk1"/>
                </a:solidFill>
              </a:rPr>
              <a:t>ґрунтовне</a:t>
            </a:r>
            <a:r>
              <a:rPr lang="ru-RU" i="1" dirty="0">
                <a:solidFill>
                  <a:schemeClr val="dk1"/>
                </a:solidFill>
              </a:rPr>
              <a:t>, є </a:t>
            </a:r>
            <a:r>
              <a:rPr lang="ru-RU" i="1" dirty="0" err="1">
                <a:solidFill>
                  <a:schemeClr val="dk1"/>
                </a:solidFill>
              </a:rPr>
              <a:t>дуже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стислим</a:t>
            </a:r>
            <a:r>
              <a:rPr lang="ru-RU" i="1" dirty="0">
                <a:solidFill>
                  <a:schemeClr val="dk1"/>
                </a:solidFill>
              </a:rPr>
              <a:t>. </a:t>
            </a:r>
            <a:r>
              <a:rPr lang="ru-RU" i="1" dirty="0" err="1">
                <a:solidFill>
                  <a:schemeClr val="dk1"/>
                </a:solidFill>
              </a:rPr>
              <a:t>Поясніть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далі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</a:t>
            </a:r>
            <a:r>
              <a:rPr lang="ru-RU" i="1" dirty="0">
                <a:solidFill>
                  <a:schemeClr val="dk1"/>
                </a:solidFill>
              </a:rPr>
              <a:t> разом </a:t>
            </a:r>
            <a:r>
              <a:rPr lang="ru-RU" i="1" dirty="0" err="1">
                <a:solidFill>
                  <a:schemeClr val="dk1"/>
                </a:solidFill>
              </a:rPr>
              <a:t>розберете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його</a:t>
            </a:r>
            <a:r>
              <a:rPr lang="ru-RU" i="1" dirty="0">
                <a:solidFill>
                  <a:schemeClr val="dk1"/>
                </a:solidFill>
              </a:rPr>
              <a:t> по </a:t>
            </a:r>
            <a:r>
              <a:rPr lang="ru-RU" i="1" dirty="0" err="1">
                <a:solidFill>
                  <a:schemeClr val="dk1"/>
                </a:solidFill>
              </a:rPr>
              <a:t>частинах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d82b1a23b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d82b1a23b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Запитайте,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когось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дивує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визначення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починається</a:t>
            </a:r>
            <a:r>
              <a:rPr lang="ru-RU" i="1" dirty="0">
                <a:solidFill>
                  <a:schemeClr val="dk1"/>
                </a:solidFill>
              </a:rPr>
              <a:t> з </a:t>
            </a:r>
            <a:r>
              <a:rPr lang="ru-RU" i="1" dirty="0" err="1">
                <a:solidFill>
                  <a:schemeClr val="dk1"/>
                </a:solidFill>
              </a:rPr>
              <a:t>цих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слів</a:t>
            </a:r>
            <a:r>
              <a:rPr lang="ru-RU" i="1" dirty="0">
                <a:solidFill>
                  <a:schemeClr val="dk1"/>
                </a:solidFill>
              </a:rPr>
              <a:t>. </a:t>
            </a:r>
            <a:r>
              <a:rPr lang="ru-RU" i="1" dirty="0" err="1">
                <a:solidFill>
                  <a:schemeClr val="dk1"/>
                </a:solidFill>
              </a:rPr>
              <a:t>Більшість</a:t>
            </a:r>
            <a:r>
              <a:rPr lang="ru-RU" i="1" dirty="0">
                <a:solidFill>
                  <a:schemeClr val="dk1"/>
                </a:solidFill>
              </a:rPr>
              <a:t> людей </a:t>
            </a:r>
            <a:r>
              <a:rPr lang="ru-RU" i="1" dirty="0" err="1">
                <a:solidFill>
                  <a:schemeClr val="dk1"/>
                </a:solidFill>
              </a:rPr>
              <a:t>схильні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думати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є </a:t>
            </a:r>
            <a:r>
              <a:rPr lang="ru-RU" i="1" dirty="0" err="1">
                <a:solidFill>
                  <a:schemeClr val="dk1"/>
                </a:solidFill>
              </a:rPr>
              <a:t>нематеріальними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вродженими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цінностями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але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насправді</a:t>
            </a:r>
            <a:r>
              <a:rPr lang="ru-RU" i="1" dirty="0">
                <a:solidFill>
                  <a:schemeClr val="dk1"/>
                </a:solidFill>
              </a:rPr>
              <a:t> держава </a:t>
            </a:r>
            <a:r>
              <a:rPr lang="ru-RU" i="1" dirty="0" err="1">
                <a:solidFill>
                  <a:schemeClr val="dk1"/>
                </a:solidFill>
              </a:rPr>
              <a:t>завжди</a:t>
            </a:r>
            <a:r>
              <a:rPr lang="ru-RU" i="1" dirty="0">
                <a:solidFill>
                  <a:schemeClr val="dk1"/>
                </a:solidFill>
              </a:rPr>
              <a:t> залучена до </a:t>
            </a:r>
            <a:r>
              <a:rPr lang="ru-RU" i="1" dirty="0" err="1">
                <a:solidFill>
                  <a:schemeClr val="dk1"/>
                </a:solidFill>
              </a:rPr>
              <a:t>їх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забезпечення</a:t>
            </a:r>
            <a:r>
              <a:rPr lang="ru-RU" i="1" dirty="0">
                <a:solidFill>
                  <a:schemeClr val="dk1"/>
                </a:solidFill>
              </a:rPr>
              <a:t>. </a:t>
            </a:r>
            <a:r>
              <a:rPr lang="ru-RU" i="1" dirty="0" err="1">
                <a:solidFill>
                  <a:schemeClr val="dk1"/>
                </a:solidFill>
              </a:rPr>
              <a:t>Наголосіть</a:t>
            </a:r>
            <a:r>
              <a:rPr lang="ru-RU" i="1" dirty="0">
                <a:solidFill>
                  <a:schemeClr val="dk1"/>
                </a:solidFill>
              </a:rPr>
              <a:t> на таких тезах: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-	Люди не </a:t>
            </a:r>
            <a:r>
              <a:rPr lang="ru-RU" i="1" dirty="0" err="1">
                <a:solidFill>
                  <a:schemeClr val="dk1"/>
                </a:solidFill>
              </a:rPr>
              <a:t>несуть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відповідальності</a:t>
            </a:r>
            <a:r>
              <a:rPr lang="ru-RU" i="1" dirty="0">
                <a:solidFill>
                  <a:schemeClr val="dk1"/>
                </a:solidFill>
              </a:rPr>
              <a:t> за </a:t>
            </a:r>
            <a:r>
              <a:rPr lang="ru-RU" i="1" dirty="0" err="1">
                <a:solidFill>
                  <a:schemeClr val="dk1"/>
                </a:solidFill>
              </a:rPr>
              <a:t>забезпечення</a:t>
            </a:r>
            <a:r>
              <a:rPr lang="ru-RU" i="1" dirty="0">
                <a:solidFill>
                  <a:schemeClr val="dk1"/>
                </a:solidFill>
              </a:rPr>
              <a:t>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-	</a:t>
            </a:r>
            <a:r>
              <a:rPr lang="ru-RU" i="1" dirty="0" err="1">
                <a:solidFill>
                  <a:schemeClr val="dk1"/>
                </a:solidFill>
              </a:rPr>
              <a:t>Обов’язок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забезпечувати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покладається</a:t>
            </a:r>
            <a:r>
              <a:rPr lang="ru-RU" i="1" dirty="0">
                <a:solidFill>
                  <a:schemeClr val="dk1"/>
                </a:solidFill>
              </a:rPr>
              <a:t> на державу.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Поясніть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ключову</a:t>
            </a:r>
            <a:r>
              <a:rPr lang="ru-RU" i="1" dirty="0">
                <a:solidFill>
                  <a:schemeClr val="dk1"/>
                </a:solidFill>
              </a:rPr>
              <a:t> роль у </a:t>
            </a:r>
            <a:r>
              <a:rPr lang="ru-RU" i="1" dirty="0" err="1">
                <a:solidFill>
                  <a:schemeClr val="dk1"/>
                </a:solidFill>
              </a:rPr>
              <a:t>здійсненні</a:t>
            </a:r>
            <a:r>
              <a:rPr lang="ru-RU" i="1" dirty="0">
                <a:solidFill>
                  <a:schemeClr val="dk1"/>
                </a:solidFill>
              </a:rPr>
              <a:t>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в </a:t>
            </a:r>
            <a:r>
              <a:rPr lang="ru-RU" i="1" dirty="0" err="1">
                <a:solidFill>
                  <a:schemeClr val="dk1"/>
                </a:solidFill>
              </a:rPr>
              <a:t>кожній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країні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відіграють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закони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політика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процедури</a:t>
            </a:r>
            <a:r>
              <a:rPr lang="ru-RU" i="1" dirty="0">
                <a:solidFill>
                  <a:schemeClr val="dk1"/>
                </a:solidFill>
              </a:rPr>
              <a:t> та </a:t>
            </a:r>
            <a:r>
              <a:rPr lang="ru-RU" i="1" dirty="0" err="1">
                <a:solidFill>
                  <a:schemeClr val="dk1"/>
                </a:solidFill>
              </a:rPr>
              <a:t>механізми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які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діють</a:t>
            </a:r>
            <a:r>
              <a:rPr lang="ru-RU" i="1" dirty="0">
                <a:solidFill>
                  <a:schemeClr val="dk1"/>
                </a:solidFill>
              </a:rPr>
              <a:t> на </a:t>
            </a:r>
            <a:r>
              <a:rPr lang="ru-RU" i="1" dirty="0" err="1">
                <a:solidFill>
                  <a:schemeClr val="dk1"/>
                </a:solidFill>
              </a:rPr>
              <a:t>національному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рівні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d82b1a23b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d82b1a23b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Цей</a:t>
            </a:r>
            <a:r>
              <a:rPr lang="ru-RU" i="1" dirty="0">
                <a:solidFill>
                  <a:schemeClr val="dk1"/>
                </a:solidFill>
              </a:rPr>
              <a:t> текст є </a:t>
            </a:r>
            <a:r>
              <a:rPr lang="ru-RU" i="1" dirty="0" err="1">
                <a:solidFill>
                  <a:schemeClr val="dk1"/>
                </a:solidFill>
              </a:rPr>
              <a:t>досить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однозначним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проте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варто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нагадати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учасникам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учасницям</a:t>
            </a:r>
            <a:r>
              <a:rPr lang="ru-RU" i="1" dirty="0">
                <a:solidFill>
                  <a:schemeClr val="dk1"/>
                </a:solidFill>
              </a:rPr>
              <a:t> про </a:t>
            </a:r>
            <a:r>
              <a:rPr lang="ru-RU" i="1" dirty="0" err="1">
                <a:solidFill>
                  <a:schemeClr val="dk1"/>
                </a:solidFill>
              </a:rPr>
              <a:t>існування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маргіналізованих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або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ізольованих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груп</a:t>
            </a:r>
            <a:r>
              <a:rPr lang="ru-RU" i="1" dirty="0">
                <a:solidFill>
                  <a:schemeClr val="dk1"/>
                </a:solidFill>
              </a:rPr>
              <a:t> (</a:t>
            </a:r>
            <a:r>
              <a:rPr lang="ru-RU" i="1" dirty="0" err="1">
                <a:solidFill>
                  <a:schemeClr val="dk1"/>
                </a:solidFill>
              </a:rPr>
              <a:t>ув'язнені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біженці</a:t>
            </a:r>
            <a:r>
              <a:rPr lang="ru-RU" i="1" dirty="0">
                <a:solidFill>
                  <a:schemeClr val="dk1"/>
                </a:solidFill>
              </a:rPr>
              <a:t>), права </a:t>
            </a:r>
            <a:r>
              <a:rPr lang="ru-RU" i="1" dirty="0" err="1">
                <a:solidFill>
                  <a:schemeClr val="dk1"/>
                </a:solidFill>
              </a:rPr>
              <a:t>яких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можуть</a:t>
            </a:r>
            <a:r>
              <a:rPr lang="ru-RU" i="1" dirty="0">
                <a:solidFill>
                  <a:schemeClr val="dk1"/>
                </a:solidFill>
              </a:rPr>
              <a:t> бути </a:t>
            </a:r>
            <a:r>
              <a:rPr lang="ru-RU" i="1" dirty="0" err="1">
                <a:solidFill>
                  <a:schemeClr val="dk1"/>
                </a:solidFill>
              </a:rPr>
              <a:t>порушені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саме</a:t>
            </a:r>
            <a:r>
              <a:rPr lang="ru-RU" i="1" dirty="0">
                <a:solidFill>
                  <a:schemeClr val="dk1"/>
                </a:solidFill>
              </a:rPr>
              <a:t> через </a:t>
            </a:r>
            <a:r>
              <a:rPr lang="ru-RU" i="1" dirty="0" err="1">
                <a:solidFill>
                  <a:schemeClr val="dk1"/>
                </a:solidFill>
              </a:rPr>
              <a:t>їхню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належність</a:t>
            </a:r>
            <a:r>
              <a:rPr lang="ru-RU" i="1" dirty="0">
                <a:solidFill>
                  <a:schemeClr val="dk1"/>
                </a:solidFill>
              </a:rPr>
              <a:t> до </a:t>
            </a:r>
            <a:r>
              <a:rPr lang="ru-RU" i="1" dirty="0" err="1">
                <a:solidFill>
                  <a:schemeClr val="dk1"/>
                </a:solidFill>
              </a:rPr>
              <a:t>цієї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групи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-</a:t>
            </a:r>
            <a:r>
              <a:rPr lang="en-US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Кожна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людина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наділена</a:t>
            </a:r>
            <a:r>
              <a:rPr lang="ru-RU" i="1" dirty="0">
                <a:solidFill>
                  <a:schemeClr val="dk1"/>
                </a:solidFill>
              </a:rPr>
              <a:t> правами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незалежно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національності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походження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поведінки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Тому в </a:t>
            </a:r>
            <a:r>
              <a:rPr lang="ru-RU" i="1" dirty="0" err="1">
                <a:solidFill>
                  <a:schemeClr val="dk1"/>
                </a:solidFill>
              </a:rPr>
              <a:t>низці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документів</a:t>
            </a:r>
            <a:r>
              <a:rPr lang="ru-RU" i="1" dirty="0">
                <a:solidFill>
                  <a:schemeClr val="dk1"/>
                </a:solidFill>
              </a:rPr>
              <a:t> з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окремо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визнано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певних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груп</a:t>
            </a:r>
            <a:r>
              <a:rPr lang="ru-RU" i="1" dirty="0">
                <a:solidFill>
                  <a:schemeClr val="dk1"/>
                </a:solidFill>
              </a:rPr>
              <a:t> з метою </a:t>
            </a:r>
            <a:r>
              <a:rPr lang="ru-RU" i="1" dirty="0" err="1">
                <a:solidFill>
                  <a:schemeClr val="dk1"/>
                </a:solidFill>
              </a:rPr>
              <a:t>захистити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їх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дискримінації</a:t>
            </a:r>
            <a:r>
              <a:rPr lang="ru-RU" i="1" dirty="0">
                <a:solidFill>
                  <a:schemeClr val="dk1"/>
                </a:solidFill>
              </a:rPr>
              <a:t> та </a:t>
            </a:r>
            <a:r>
              <a:rPr lang="ru-RU" i="1" dirty="0" err="1">
                <a:solidFill>
                  <a:schemeClr val="dk1"/>
                </a:solidFill>
              </a:rPr>
              <a:t>врахувати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їхнє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несприятливе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вразливе</a:t>
            </a:r>
            <a:r>
              <a:rPr lang="ru-RU" i="1" dirty="0">
                <a:solidFill>
                  <a:schemeClr val="dk1"/>
                </a:solidFill>
              </a:rPr>
              <a:t> становище в </a:t>
            </a:r>
            <a:r>
              <a:rPr lang="ru-RU" i="1" dirty="0" err="1">
                <a:solidFill>
                  <a:schemeClr val="dk1"/>
                </a:solidFill>
              </a:rPr>
              <a:t>суспільстві</a:t>
            </a:r>
            <a:r>
              <a:rPr lang="ru-RU" i="1" dirty="0">
                <a:solidFill>
                  <a:schemeClr val="dk1"/>
                </a:solidFill>
              </a:rPr>
              <a:t> (</a:t>
            </a:r>
            <a:r>
              <a:rPr lang="ru-RU" i="1" dirty="0" err="1">
                <a:solidFill>
                  <a:schemeClr val="dk1"/>
                </a:solidFill>
              </a:rPr>
              <a:t>наприклад</a:t>
            </a:r>
            <a:r>
              <a:rPr lang="ru-RU" i="1" dirty="0">
                <a:solidFill>
                  <a:schemeClr val="dk1"/>
                </a:solidFill>
              </a:rPr>
              <a:t>, права </a:t>
            </a:r>
            <a:r>
              <a:rPr lang="ru-RU" i="1" dirty="0" err="1">
                <a:solidFill>
                  <a:schemeClr val="dk1"/>
                </a:solidFill>
              </a:rPr>
              <a:t>осіб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позбавлених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волі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тощо</a:t>
            </a:r>
            <a:r>
              <a:rPr lang="ru-RU" i="1" dirty="0">
                <a:solidFill>
                  <a:schemeClr val="dk1"/>
                </a:solidFill>
              </a:rPr>
              <a:t>). </a:t>
            </a:r>
            <a:r>
              <a:rPr lang="ru-RU" i="1" dirty="0" err="1">
                <a:solidFill>
                  <a:schemeClr val="dk1"/>
                </a:solidFill>
              </a:rPr>
              <a:t>Ці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засоби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захисту</a:t>
            </a:r>
            <a:r>
              <a:rPr lang="ru-RU" i="1" dirty="0">
                <a:solidFill>
                  <a:schemeClr val="dk1"/>
                </a:solidFill>
              </a:rPr>
              <a:t> не </a:t>
            </a:r>
            <a:r>
              <a:rPr lang="ru-RU" i="1" dirty="0" err="1">
                <a:solidFill>
                  <a:schemeClr val="dk1"/>
                </a:solidFill>
              </a:rPr>
              <a:t>створюють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нових</a:t>
            </a:r>
            <a:r>
              <a:rPr lang="ru-RU" i="1" dirty="0">
                <a:solidFill>
                  <a:schemeClr val="dk1"/>
                </a:solidFill>
              </a:rPr>
              <a:t> прав. Вони </a:t>
            </a:r>
            <a:r>
              <a:rPr lang="ru-RU" i="1" dirty="0" err="1">
                <a:solidFill>
                  <a:schemeClr val="dk1"/>
                </a:solidFill>
              </a:rPr>
              <a:t>спрямовані</a:t>
            </a:r>
            <a:r>
              <a:rPr lang="ru-RU" i="1" dirty="0">
                <a:solidFill>
                  <a:schemeClr val="dk1"/>
                </a:solidFill>
              </a:rPr>
              <a:t> на </a:t>
            </a:r>
            <a:r>
              <a:rPr lang="ru-RU" i="1" dirty="0" err="1">
                <a:solidFill>
                  <a:schemeClr val="dk1"/>
                </a:solidFill>
              </a:rPr>
              <a:t>забезпечення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рівного</a:t>
            </a:r>
            <a:r>
              <a:rPr lang="ru-RU" i="1" dirty="0">
                <a:solidFill>
                  <a:schemeClr val="dk1"/>
                </a:solidFill>
              </a:rPr>
              <a:t> доступу до прав, </a:t>
            </a:r>
            <a:r>
              <a:rPr lang="ru-RU" i="1" dirty="0" err="1">
                <a:solidFill>
                  <a:schemeClr val="dk1"/>
                </a:solidFill>
              </a:rPr>
              <a:t>закріплених</a:t>
            </a:r>
            <a:r>
              <a:rPr lang="ru-RU" i="1" dirty="0">
                <a:solidFill>
                  <a:schemeClr val="dk1"/>
                </a:solidFill>
              </a:rPr>
              <a:t> у </a:t>
            </a:r>
            <a:r>
              <a:rPr lang="ru-RU" i="1" dirty="0" err="1">
                <a:solidFill>
                  <a:schemeClr val="dk1"/>
                </a:solidFill>
              </a:rPr>
              <a:t>Загальній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декларації</a:t>
            </a:r>
            <a:r>
              <a:rPr lang="ru-RU" i="1" dirty="0">
                <a:solidFill>
                  <a:schemeClr val="dk1"/>
                </a:solidFill>
              </a:rPr>
              <a:t>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82b1a23b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82b1a23b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Ключовим</a:t>
            </a:r>
            <a:r>
              <a:rPr lang="ru-RU" i="1" dirty="0">
                <a:solidFill>
                  <a:schemeClr val="dk1"/>
                </a:solidFill>
              </a:rPr>
              <a:t> у </a:t>
            </a:r>
            <a:r>
              <a:rPr lang="ru-RU" i="1" dirty="0" err="1">
                <a:solidFill>
                  <a:schemeClr val="dk1"/>
                </a:solidFill>
              </a:rPr>
              <a:t>цій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частині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нашої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формули</a:t>
            </a:r>
            <a:r>
              <a:rPr lang="ru-RU" i="1" dirty="0">
                <a:solidFill>
                  <a:schemeClr val="dk1"/>
                </a:solidFill>
              </a:rPr>
              <a:t> є </a:t>
            </a:r>
            <a:r>
              <a:rPr lang="ru-RU" i="1" dirty="0" err="1">
                <a:solidFill>
                  <a:schemeClr val="dk1"/>
                </a:solidFill>
              </a:rPr>
              <a:t>поняття</a:t>
            </a:r>
            <a:r>
              <a:rPr lang="ru-RU" i="1" dirty="0">
                <a:solidFill>
                  <a:schemeClr val="dk1"/>
                </a:solidFill>
              </a:rPr>
              <a:t> «</a:t>
            </a:r>
            <a:r>
              <a:rPr lang="ru-RU" i="1" dirty="0" err="1">
                <a:solidFill>
                  <a:schemeClr val="dk1"/>
                </a:solidFill>
              </a:rPr>
              <a:t>людської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гідності</a:t>
            </a:r>
            <a:r>
              <a:rPr lang="ru-RU" i="1" dirty="0">
                <a:solidFill>
                  <a:schemeClr val="dk1"/>
                </a:solidFill>
              </a:rPr>
              <a:t>». </a:t>
            </a:r>
            <a:r>
              <a:rPr lang="ru-RU" i="1" dirty="0" err="1">
                <a:solidFill>
                  <a:schemeClr val="dk1"/>
                </a:solidFill>
              </a:rPr>
              <a:t>Визначити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поняття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може</a:t>
            </a:r>
            <a:r>
              <a:rPr lang="ru-RU" i="1" dirty="0">
                <a:solidFill>
                  <a:schemeClr val="dk1"/>
                </a:solidFill>
              </a:rPr>
              <a:t> бути непросто. </a:t>
            </a:r>
            <a:r>
              <a:rPr lang="ru-RU" i="1" dirty="0" err="1">
                <a:solidFill>
                  <a:schemeClr val="dk1"/>
                </a:solidFill>
              </a:rPr>
              <a:t>Попросіть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учасників</a:t>
            </a:r>
            <a:r>
              <a:rPr lang="ru-RU" i="1" dirty="0">
                <a:solidFill>
                  <a:schemeClr val="dk1"/>
                </a:solidFill>
              </a:rPr>
              <a:t>/</a:t>
            </a:r>
            <a:r>
              <a:rPr lang="ru-RU" i="1" dirty="0" err="1">
                <a:solidFill>
                  <a:schemeClr val="dk1"/>
                </a:solidFill>
              </a:rPr>
              <a:t>учасниць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дати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власне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визначення</a:t>
            </a:r>
            <a:r>
              <a:rPr lang="ru-RU" i="1" dirty="0">
                <a:solidFill>
                  <a:schemeClr val="dk1"/>
                </a:solidFill>
              </a:rPr>
              <a:t>, а </a:t>
            </a:r>
            <a:r>
              <a:rPr lang="ru-RU" i="1" dirty="0" err="1">
                <a:solidFill>
                  <a:schemeClr val="dk1"/>
                </a:solidFill>
              </a:rPr>
              <a:t>потім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запропонуйте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таку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дефініцію</a:t>
            </a:r>
            <a:r>
              <a:rPr lang="ru-RU" i="1" dirty="0">
                <a:solidFill>
                  <a:schemeClr val="dk1"/>
                </a:solidFill>
              </a:rPr>
              <a:t>: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-</a:t>
            </a:r>
            <a:r>
              <a:rPr lang="en-US" i="1" dirty="0">
                <a:solidFill>
                  <a:schemeClr val="dk1"/>
                </a:solidFill>
              </a:rPr>
              <a:t> </a:t>
            </a:r>
            <a:r>
              <a:rPr lang="ru-RU" i="1" dirty="0">
                <a:solidFill>
                  <a:schemeClr val="dk1"/>
                </a:solidFill>
              </a:rPr>
              <a:t>По </a:t>
            </a:r>
            <a:r>
              <a:rPr lang="ru-RU" i="1" dirty="0" err="1">
                <a:solidFill>
                  <a:schemeClr val="dk1"/>
                </a:solidFill>
              </a:rPr>
              <a:t>своїй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суті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поняття</a:t>
            </a:r>
            <a:r>
              <a:rPr lang="ru-RU" i="1" dirty="0">
                <a:solidFill>
                  <a:schemeClr val="dk1"/>
                </a:solidFill>
              </a:rPr>
              <a:t> «</a:t>
            </a:r>
            <a:r>
              <a:rPr lang="ru-RU" i="1" dirty="0" err="1">
                <a:solidFill>
                  <a:schemeClr val="dk1"/>
                </a:solidFill>
              </a:rPr>
              <a:t>людська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гідність</a:t>
            </a:r>
            <a:r>
              <a:rPr lang="ru-RU" i="1" dirty="0">
                <a:solidFill>
                  <a:schemeClr val="dk1"/>
                </a:solidFill>
              </a:rPr>
              <a:t>» </a:t>
            </a:r>
            <a:r>
              <a:rPr lang="ru-RU" i="1" dirty="0" err="1">
                <a:solidFill>
                  <a:schemeClr val="dk1"/>
                </a:solidFill>
              </a:rPr>
              <a:t>ґрунтується</a:t>
            </a:r>
            <a:r>
              <a:rPr lang="ru-RU" i="1" dirty="0">
                <a:solidFill>
                  <a:schemeClr val="dk1"/>
                </a:solidFill>
              </a:rPr>
              <a:t> на </a:t>
            </a:r>
            <a:r>
              <a:rPr lang="ru-RU" i="1" dirty="0" err="1">
                <a:solidFill>
                  <a:schemeClr val="dk1"/>
                </a:solidFill>
              </a:rPr>
              <a:t>переконанні</a:t>
            </a:r>
            <a:r>
              <a:rPr lang="ru-RU" i="1" dirty="0">
                <a:solidFill>
                  <a:schemeClr val="dk1"/>
                </a:solidFill>
              </a:rPr>
              <a:t> у тому,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всі</a:t>
            </a:r>
            <a:r>
              <a:rPr lang="ru-RU" i="1" dirty="0">
                <a:solidFill>
                  <a:schemeClr val="dk1"/>
                </a:solidFill>
              </a:rPr>
              <a:t> люди </a:t>
            </a:r>
            <a:r>
              <a:rPr lang="ru-RU" i="1" dirty="0" err="1">
                <a:solidFill>
                  <a:schemeClr val="dk1"/>
                </a:solidFill>
              </a:rPr>
              <a:t>мають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особливу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цінність</a:t>
            </a:r>
            <a:r>
              <a:rPr lang="ru-RU" i="1" dirty="0">
                <a:solidFill>
                  <a:schemeClr val="dk1"/>
                </a:solidFill>
              </a:rPr>
              <a:t>, яка </a:t>
            </a:r>
            <a:r>
              <a:rPr lang="ru-RU" i="1" dirty="0" err="1">
                <a:solidFill>
                  <a:schemeClr val="dk1"/>
                </a:solidFill>
              </a:rPr>
              <a:t>зумовлена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виключно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їхньою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людською</a:t>
            </a:r>
            <a:r>
              <a:rPr lang="ru-RU" i="1" dirty="0">
                <a:solidFill>
                  <a:schemeClr val="dk1"/>
                </a:solidFill>
              </a:rPr>
              <a:t> природою. </a:t>
            </a:r>
            <a:r>
              <a:rPr lang="ru-RU" i="1" dirty="0" err="1">
                <a:solidFill>
                  <a:schemeClr val="dk1"/>
                </a:solidFill>
              </a:rPr>
              <a:t>Кожен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незалежно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належності</a:t>
            </a:r>
            <a:r>
              <a:rPr lang="ru-RU" i="1" dirty="0">
                <a:solidFill>
                  <a:schemeClr val="dk1"/>
                </a:solidFill>
              </a:rPr>
              <a:t> до </a:t>
            </a:r>
            <a:r>
              <a:rPr lang="ru-RU" i="1" dirty="0" err="1">
                <a:solidFill>
                  <a:schemeClr val="dk1"/>
                </a:solidFill>
              </a:rPr>
              <a:t>певного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класу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раси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ґендеру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релігії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від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своїх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здібностей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будь-</a:t>
            </a:r>
            <a:r>
              <a:rPr lang="ru-RU" i="1" dirty="0" err="1">
                <a:solidFill>
                  <a:schemeClr val="dk1"/>
                </a:solidFill>
              </a:rPr>
              <a:t>яких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інших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факторів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має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людську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гідність</a:t>
            </a:r>
            <a:r>
              <a:rPr lang="ru-RU" i="1" dirty="0">
                <a:solidFill>
                  <a:schemeClr val="dk1"/>
                </a:solidFill>
              </a:rPr>
              <a:t> тому,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є </a:t>
            </a:r>
            <a:r>
              <a:rPr lang="ru-RU" i="1" dirty="0" err="1">
                <a:solidFill>
                  <a:schemeClr val="dk1"/>
                </a:solidFill>
              </a:rPr>
              <a:t>людиною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Іншими</a:t>
            </a:r>
            <a:r>
              <a:rPr lang="ru-RU" i="1" dirty="0">
                <a:solidFill>
                  <a:schemeClr val="dk1"/>
                </a:solidFill>
              </a:rPr>
              <a:t> словами, </a:t>
            </a:r>
            <a:r>
              <a:rPr lang="ru-RU" i="1" dirty="0" err="1">
                <a:solidFill>
                  <a:schemeClr val="dk1"/>
                </a:solidFill>
              </a:rPr>
              <a:t>це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повага</a:t>
            </a:r>
            <a:r>
              <a:rPr lang="ru-RU" i="1" dirty="0">
                <a:solidFill>
                  <a:schemeClr val="dk1"/>
                </a:solidFill>
              </a:rPr>
              <a:t>, яку </a:t>
            </a:r>
            <a:r>
              <a:rPr lang="ru-RU" i="1" dirty="0" err="1">
                <a:solidFill>
                  <a:schemeClr val="dk1"/>
                </a:solidFill>
              </a:rPr>
              <a:t>виявляють</a:t>
            </a:r>
            <a:r>
              <a:rPr lang="ru-RU" i="1" dirty="0">
                <a:solidFill>
                  <a:schemeClr val="dk1"/>
                </a:solidFill>
              </a:rPr>
              <a:t> до </a:t>
            </a:r>
            <a:r>
              <a:rPr lang="ru-RU" i="1" dirty="0" err="1">
                <a:solidFill>
                  <a:schemeClr val="dk1"/>
                </a:solidFill>
              </a:rPr>
              <a:t>кожної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тому,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вона є </a:t>
            </a:r>
            <a:r>
              <a:rPr lang="ru-RU" i="1" dirty="0" err="1">
                <a:solidFill>
                  <a:schemeClr val="dk1"/>
                </a:solidFill>
              </a:rPr>
              <a:t>людиною</a:t>
            </a:r>
            <a:r>
              <a:rPr lang="ru-RU" i="1" dirty="0">
                <a:solidFill>
                  <a:schemeClr val="dk1"/>
                </a:solidFill>
              </a:rPr>
              <a:t>. За </a:t>
            </a:r>
            <a:r>
              <a:rPr lang="ru-RU" i="1" dirty="0" err="1">
                <a:solidFill>
                  <a:schemeClr val="dk1"/>
                </a:solidFill>
              </a:rPr>
              <a:t>бажання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можна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порівняти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поняття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людської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гідності</a:t>
            </a:r>
            <a:r>
              <a:rPr lang="ru-RU" i="1" dirty="0">
                <a:solidFill>
                  <a:schemeClr val="dk1"/>
                </a:solidFill>
              </a:rPr>
              <a:t> з </a:t>
            </a:r>
            <a:r>
              <a:rPr lang="ru-RU" i="1" dirty="0" err="1">
                <a:solidFill>
                  <a:schemeClr val="dk1"/>
                </a:solidFill>
              </a:rPr>
              <a:t>характерним</a:t>
            </a:r>
            <a:r>
              <a:rPr lang="ru-RU" i="1" dirty="0">
                <a:solidFill>
                  <a:schemeClr val="dk1"/>
                </a:solidFill>
              </a:rPr>
              <a:t> для </a:t>
            </a:r>
            <a:r>
              <a:rPr lang="ru-RU" i="1" dirty="0" err="1">
                <a:solidFill>
                  <a:schemeClr val="dk1"/>
                </a:solidFill>
              </a:rPr>
              <a:t>минулих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часів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більш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шанованим</a:t>
            </a:r>
            <a:r>
              <a:rPr lang="ru-RU" i="1" dirty="0">
                <a:solidFill>
                  <a:schemeClr val="dk1"/>
                </a:solidFill>
              </a:rPr>
              <a:t> статусом </a:t>
            </a:r>
            <a:r>
              <a:rPr lang="ru-RU" i="1" dirty="0" err="1">
                <a:solidFill>
                  <a:schemeClr val="dk1"/>
                </a:solidFill>
              </a:rPr>
              <a:t>осіб</a:t>
            </a:r>
            <a:r>
              <a:rPr lang="ru-RU" i="1" dirty="0">
                <a:solidFill>
                  <a:schemeClr val="dk1"/>
                </a:solidFill>
              </a:rPr>
              <a:t> «</a:t>
            </a:r>
            <a:r>
              <a:rPr lang="ru-RU" i="1" dirty="0" err="1">
                <a:solidFill>
                  <a:schemeClr val="dk1"/>
                </a:solidFill>
              </a:rPr>
              <a:t>вищого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класу</a:t>
            </a:r>
            <a:r>
              <a:rPr lang="ru-RU" i="1" dirty="0">
                <a:solidFill>
                  <a:schemeClr val="dk1"/>
                </a:solidFill>
              </a:rPr>
              <a:t>» (</a:t>
            </a:r>
            <a:r>
              <a:rPr lang="ru-RU" i="1" dirty="0" err="1">
                <a:solidFill>
                  <a:schemeClr val="dk1"/>
                </a:solidFill>
              </a:rPr>
              <a:t>наприклад</a:t>
            </a:r>
            <a:r>
              <a:rPr lang="ru-RU" i="1" dirty="0">
                <a:solidFill>
                  <a:schemeClr val="dk1"/>
                </a:solidFill>
              </a:rPr>
              <a:t>, «</a:t>
            </a:r>
            <a:r>
              <a:rPr lang="ru-RU" i="1" dirty="0" err="1">
                <a:solidFill>
                  <a:schemeClr val="dk1"/>
                </a:solidFill>
              </a:rPr>
              <a:t>достойники</a:t>
            </a:r>
            <a:r>
              <a:rPr lang="ru-RU" i="1" dirty="0">
                <a:solidFill>
                  <a:schemeClr val="dk1"/>
                </a:solidFill>
              </a:rPr>
              <a:t>»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«</a:t>
            </a:r>
            <a:r>
              <a:rPr lang="ru-RU" i="1" dirty="0" err="1">
                <a:solidFill>
                  <a:schemeClr val="dk1"/>
                </a:solidFill>
              </a:rPr>
              <a:t>достославні</a:t>
            </a:r>
            <a:r>
              <a:rPr lang="ru-RU" i="1" dirty="0">
                <a:solidFill>
                  <a:schemeClr val="dk1"/>
                </a:solidFill>
              </a:rPr>
              <a:t> члени </a:t>
            </a:r>
            <a:r>
              <a:rPr lang="ru-RU" i="1" dirty="0" err="1">
                <a:solidFill>
                  <a:schemeClr val="dk1"/>
                </a:solidFill>
              </a:rPr>
              <a:t>королівської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сім'ї</a:t>
            </a:r>
            <a:r>
              <a:rPr lang="ru-RU" i="1" dirty="0">
                <a:solidFill>
                  <a:schemeClr val="dk1"/>
                </a:solidFill>
              </a:rPr>
              <a:t>»).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Варто </a:t>
            </a:r>
            <a:r>
              <a:rPr lang="ru-RU" i="1" dirty="0" err="1">
                <a:solidFill>
                  <a:schemeClr val="dk1"/>
                </a:solidFill>
              </a:rPr>
              <a:t>зазначити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повага</a:t>
            </a:r>
            <a:r>
              <a:rPr lang="ru-RU" i="1" dirty="0">
                <a:solidFill>
                  <a:schemeClr val="dk1"/>
                </a:solidFill>
              </a:rPr>
              <a:t> до «</a:t>
            </a:r>
            <a:r>
              <a:rPr lang="ru-RU" i="1" dirty="0" err="1">
                <a:solidFill>
                  <a:schemeClr val="dk1"/>
                </a:solidFill>
              </a:rPr>
              <a:t>людської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гідності</a:t>
            </a:r>
            <a:r>
              <a:rPr lang="ru-RU" i="1" dirty="0">
                <a:solidFill>
                  <a:schemeClr val="dk1"/>
                </a:solidFill>
              </a:rPr>
              <a:t>» </a:t>
            </a:r>
            <a:r>
              <a:rPr lang="ru-RU" i="1" dirty="0" err="1">
                <a:solidFill>
                  <a:schemeClr val="dk1"/>
                </a:solidFill>
              </a:rPr>
              <a:t>пояснює</a:t>
            </a:r>
            <a:r>
              <a:rPr lang="ru-RU" i="1" dirty="0">
                <a:solidFill>
                  <a:schemeClr val="dk1"/>
                </a:solidFill>
              </a:rPr>
              <a:t> те,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люди </a:t>
            </a:r>
            <a:r>
              <a:rPr lang="ru-RU" i="1" dirty="0" err="1">
                <a:solidFill>
                  <a:schemeClr val="dk1"/>
                </a:solidFill>
              </a:rPr>
              <a:t>наділені</a:t>
            </a:r>
            <a:r>
              <a:rPr lang="ru-RU" i="1" dirty="0">
                <a:solidFill>
                  <a:schemeClr val="dk1"/>
                </a:solidFill>
              </a:rPr>
              <a:t> правами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з </a:t>
            </a:r>
            <a:r>
              <a:rPr lang="ru-RU" i="1" dirty="0" err="1">
                <a:solidFill>
                  <a:schemeClr val="dk1"/>
                </a:solidFill>
              </a:rPr>
              <a:t>народження</a:t>
            </a:r>
            <a:r>
              <a:rPr lang="ru-RU" i="1" dirty="0">
                <a:solidFill>
                  <a:schemeClr val="dk1"/>
                </a:solidFill>
              </a:rPr>
              <a:t>, вони не </a:t>
            </a:r>
            <a:r>
              <a:rPr lang="ru-RU" i="1" dirty="0" err="1">
                <a:solidFill>
                  <a:schemeClr val="dk1"/>
                </a:solidFill>
              </a:rPr>
              <a:t>мають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якось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заробляти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чи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заслуговувати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ці</a:t>
            </a:r>
            <a:r>
              <a:rPr lang="ru-RU" i="1" dirty="0">
                <a:solidFill>
                  <a:schemeClr val="dk1"/>
                </a:solidFill>
              </a:rPr>
              <a:t> права.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d82b1a23b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d82b1a23bc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Оскільки</a:t>
            </a:r>
            <a:r>
              <a:rPr lang="ru-RU" i="1" dirty="0">
                <a:solidFill>
                  <a:schemeClr val="dk1"/>
                </a:solidFill>
              </a:rPr>
              <a:t>, як ми </a:t>
            </a:r>
            <a:r>
              <a:rPr lang="ru-RU" i="1" dirty="0" err="1">
                <a:solidFill>
                  <a:schemeClr val="dk1"/>
                </a:solidFill>
              </a:rPr>
              <a:t>тепер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розуміємо</a:t>
            </a:r>
            <a:r>
              <a:rPr lang="ru-RU" i="1" dirty="0">
                <a:solidFill>
                  <a:schemeClr val="dk1"/>
                </a:solidFill>
              </a:rPr>
              <a:t>,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є </a:t>
            </a:r>
            <a:r>
              <a:rPr lang="ru-RU" i="1" dirty="0" err="1">
                <a:solidFill>
                  <a:schemeClr val="dk1"/>
                </a:solidFill>
              </a:rPr>
              <a:t>невід'ємними</a:t>
            </a:r>
            <a:r>
              <a:rPr lang="ru-RU" i="1" dirty="0">
                <a:solidFill>
                  <a:schemeClr val="dk1"/>
                </a:solidFill>
              </a:rPr>
              <a:t> правами, </a:t>
            </a:r>
            <a:r>
              <a:rPr lang="ru-RU" i="1" dirty="0" err="1">
                <a:solidFill>
                  <a:schemeClr val="dk1"/>
                </a:solidFill>
              </a:rPr>
              <a:t>наданими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всім</a:t>
            </a:r>
            <a:r>
              <a:rPr lang="ru-RU" i="1" dirty="0">
                <a:solidFill>
                  <a:schemeClr val="dk1"/>
                </a:solidFill>
              </a:rPr>
              <a:t> людям </a:t>
            </a:r>
            <a:r>
              <a:rPr lang="ru-RU" i="1" dirty="0" err="1">
                <a:solidFill>
                  <a:schemeClr val="dk1"/>
                </a:solidFill>
              </a:rPr>
              <a:t>від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народження</a:t>
            </a:r>
            <a:r>
              <a:rPr lang="ru-RU" i="1" dirty="0">
                <a:solidFill>
                  <a:schemeClr val="dk1"/>
                </a:solidFill>
              </a:rPr>
              <a:t>, а ТАКОЖ вони є </a:t>
            </a:r>
            <a:r>
              <a:rPr lang="ru-RU" i="1" dirty="0" err="1">
                <a:solidFill>
                  <a:schemeClr val="dk1"/>
                </a:solidFill>
              </a:rPr>
              <a:t>офіційною</a:t>
            </a:r>
            <a:r>
              <a:rPr lang="ru-RU" i="1" dirty="0">
                <a:solidFill>
                  <a:schemeClr val="dk1"/>
                </a:solidFill>
              </a:rPr>
              <a:t> правовою </a:t>
            </a:r>
            <a:r>
              <a:rPr lang="ru-RU" i="1" dirty="0" err="1">
                <a:solidFill>
                  <a:schemeClr val="dk1"/>
                </a:solidFill>
              </a:rPr>
              <a:t>гарантією</a:t>
            </a:r>
            <a:r>
              <a:rPr lang="ru-RU" i="1" dirty="0">
                <a:solidFill>
                  <a:schemeClr val="dk1"/>
                </a:solidFill>
              </a:rPr>
              <a:t> з боку </a:t>
            </a:r>
            <a:r>
              <a:rPr lang="ru-RU" i="1" dirty="0" err="1">
                <a:solidFill>
                  <a:schemeClr val="dk1"/>
                </a:solidFill>
              </a:rPr>
              <a:t>держави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поєднати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ці</a:t>
            </a:r>
            <a:r>
              <a:rPr lang="ru-RU" i="1" dirty="0">
                <a:solidFill>
                  <a:schemeClr val="dk1"/>
                </a:solidFill>
              </a:rPr>
              <a:t> два </a:t>
            </a:r>
            <a:r>
              <a:rPr lang="ru-RU" i="1" dirty="0" err="1">
                <a:solidFill>
                  <a:schemeClr val="dk1"/>
                </a:solidFill>
              </a:rPr>
              <a:t>поняття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може</a:t>
            </a:r>
            <a:r>
              <a:rPr lang="ru-RU" i="1" dirty="0">
                <a:solidFill>
                  <a:schemeClr val="dk1"/>
                </a:solidFill>
              </a:rPr>
              <a:t> бути складно. На </a:t>
            </a:r>
            <a:r>
              <a:rPr lang="ru-RU" i="1" dirty="0" err="1">
                <a:solidFill>
                  <a:schemeClr val="dk1"/>
                </a:solidFill>
              </a:rPr>
              <a:t>завершення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заняття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роз’ясніть</a:t>
            </a:r>
            <a:r>
              <a:rPr lang="ru-RU" i="1" dirty="0">
                <a:solidFill>
                  <a:schemeClr val="dk1"/>
                </a:solidFill>
              </a:rPr>
              <a:t> ту роль, яку в </a:t>
            </a:r>
            <a:r>
              <a:rPr lang="ru-RU" i="1" dirty="0" err="1">
                <a:solidFill>
                  <a:schemeClr val="dk1"/>
                </a:solidFill>
              </a:rPr>
              <a:t>цьому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випадку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має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відігравати</a:t>
            </a:r>
            <a:r>
              <a:rPr lang="ru-RU" i="1" dirty="0">
                <a:solidFill>
                  <a:schemeClr val="dk1"/>
                </a:solidFill>
              </a:rPr>
              <a:t> держава.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-	</a:t>
            </a:r>
            <a:r>
              <a:rPr lang="ru-RU" i="1" dirty="0" err="1">
                <a:solidFill>
                  <a:schemeClr val="dk1"/>
                </a:solidFill>
              </a:rPr>
              <a:t>Поважати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: </a:t>
            </a:r>
            <a:r>
              <a:rPr lang="ru-RU" i="1" dirty="0" err="1">
                <a:solidFill>
                  <a:schemeClr val="dk1"/>
                </a:solidFill>
              </a:rPr>
              <a:t>уникати</a:t>
            </a:r>
            <a:r>
              <a:rPr lang="ru-RU" i="1" dirty="0">
                <a:solidFill>
                  <a:schemeClr val="dk1"/>
                </a:solidFill>
              </a:rPr>
              <a:t> активного </a:t>
            </a:r>
            <a:r>
              <a:rPr lang="ru-RU" i="1" dirty="0" err="1">
                <a:solidFill>
                  <a:schemeClr val="dk1"/>
                </a:solidFill>
              </a:rPr>
              <a:t>втручання</a:t>
            </a:r>
            <a:r>
              <a:rPr lang="ru-RU" i="1" dirty="0">
                <a:solidFill>
                  <a:schemeClr val="dk1"/>
                </a:solidFill>
              </a:rPr>
              <a:t> в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-	</a:t>
            </a:r>
            <a:r>
              <a:rPr lang="ru-RU" i="1" dirty="0" err="1">
                <a:solidFill>
                  <a:schemeClr val="dk1"/>
                </a:solidFill>
              </a:rPr>
              <a:t>Захищати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: не </a:t>
            </a:r>
            <a:r>
              <a:rPr lang="ru-RU" i="1" dirty="0" err="1">
                <a:solidFill>
                  <a:schemeClr val="dk1"/>
                </a:solidFill>
              </a:rPr>
              <a:t>дозволяти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іншим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суб’єктам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порушувати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>
                <a:solidFill>
                  <a:schemeClr val="dk1"/>
                </a:solidFill>
              </a:rPr>
              <a:t>-	</a:t>
            </a:r>
            <a:r>
              <a:rPr lang="ru-RU" i="1" dirty="0" err="1">
                <a:solidFill>
                  <a:schemeClr val="dk1"/>
                </a:solidFill>
              </a:rPr>
              <a:t>Просувати</a:t>
            </a:r>
            <a:r>
              <a:rPr lang="ru-RU" i="1" dirty="0">
                <a:solidFill>
                  <a:schemeClr val="dk1"/>
                </a:solidFill>
              </a:rPr>
              <a:t> права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: </a:t>
            </a:r>
            <a:r>
              <a:rPr lang="ru-RU" i="1" dirty="0" err="1">
                <a:solidFill>
                  <a:schemeClr val="dk1"/>
                </a:solidFill>
              </a:rPr>
              <a:t>вживати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активних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заходів</a:t>
            </a:r>
            <a:r>
              <a:rPr lang="ru-RU" i="1" dirty="0">
                <a:solidFill>
                  <a:schemeClr val="dk1"/>
                </a:solidFill>
              </a:rPr>
              <a:t> на </a:t>
            </a:r>
            <a:r>
              <a:rPr lang="ru-RU" i="1" dirty="0" err="1">
                <a:solidFill>
                  <a:schemeClr val="dk1"/>
                </a:solidFill>
              </a:rPr>
              <a:t>підтримку</a:t>
            </a:r>
            <a:r>
              <a:rPr lang="ru-RU" i="1" dirty="0">
                <a:solidFill>
                  <a:schemeClr val="dk1"/>
                </a:solidFill>
              </a:rPr>
              <a:t>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 dirty="0" err="1">
                <a:solidFill>
                  <a:schemeClr val="dk1"/>
                </a:solidFill>
              </a:rPr>
              <a:t>Тренери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можуть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нагадати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держави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мають</a:t>
            </a:r>
            <a:r>
              <a:rPr lang="ru-RU" i="1" dirty="0">
                <a:solidFill>
                  <a:schemeClr val="dk1"/>
                </a:solidFill>
              </a:rPr>
              <a:t> як </a:t>
            </a:r>
            <a:r>
              <a:rPr lang="ru-RU" i="1" dirty="0" err="1">
                <a:solidFill>
                  <a:schemeClr val="dk1"/>
                </a:solidFill>
              </a:rPr>
              <a:t>позитивні</a:t>
            </a:r>
            <a:r>
              <a:rPr lang="ru-RU" i="1" dirty="0">
                <a:solidFill>
                  <a:schemeClr val="dk1"/>
                </a:solidFill>
              </a:rPr>
              <a:t>, так і </a:t>
            </a:r>
            <a:r>
              <a:rPr lang="ru-RU" i="1" dirty="0" err="1">
                <a:solidFill>
                  <a:schemeClr val="dk1"/>
                </a:solidFill>
              </a:rPr>
              <a:t>негативні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зобов'язання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щодо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дотримання</a:t>
            </a:r>
            <a:r>
              <a:rPr lang="ru-RU" i="1" dirty="0">
                <a:solidFill>
                  <a:schemeClr val="dk1"/>
                </a:solidFill>
              </a:rPr>
              <a:t>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. У широкому </a:t>
            </a:r>
            <a:r>
              <a:rPr lang="ru-RU" i="1" dirty="0" err="1">
                <a:solidFill>
                  <a:schemeClr val="dk1"/>
                </a:solidFill>
              </a:rPr>
              <a:t>сенсі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позитивні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зобов'язання</a:t>
            </a:r>
            <a:r>
              <a:rPr lang="ru-RU" i="1" dirty="0">
                <a:solidFill>
                  <a:schemeClr val="dk1"/>
                </a:solidFill>
              </a:rPr>
              <a:t> – </a:t>
            </a:r>
            <a:r>
              <a:rPr lang="ru-RU" i="1" dirty="0" err="1">
                <a:solidFill>
                  <a:schemeClr val="dk1"/>
                </a:solidFill>
              </a:rPr>
              <a:t>це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зобов'язання</a:t>
            </a:r>
            <a:r>
              <a:rPr lang="ru-RU" i="1" dirty="0">
                <a:solidFill>
                  <a:schemeClr val="dk1"/>
                </a:solidFill>
              </a:rPr>
              <a:t> «</a:t>
            </a:r>
            <a:r>
              <a:rPr lang="ru-RU" i="1" dirty="0" err="1">
                <a:solidFill>
                  <a:schemeClr val="dk1"/>
                </a:solidFill>
              </a:rPr>
              <a:t>робити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щось</a:t>
            </a:r>
            <a:r>
              <a:rPr lang="ru-RU" i="1" dirty="0">
                <a:solidFill>
                  <a:schemeClr val="dk1"/>
                </a:solidFill>
              </a:rPr>
              <a:t>» для </a:t>
            </a:r>
            <a:r>
              <a:rPr lang="ru-RU" i="1" dirty="0" err="1">
                <a:solidFill>
                  <a:schemeClr val="dk1"/>
                </a:solidFill>
              </a:rPr>
              <a:t>забезпечення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поваги</a:t>
            </a:r>
            <a:r>
              <a:rPr lang="ru-RU" i="1" dirty="0">
                <a:solidFill>
                  <a:schemeClr val="dk1"/>
                </a:solidFill>
              </a:rPr>
              <a:t> до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 та </a:t>
            </a:r>
            <a:r>
              <a:rPr lang="ru-RU" i="1" dirty="0" err="1">
                <a:solidFill>
                  <a:schemeClr val="dk1"/>
                </a:solidFill>
              </a:rPr>
              <a:t>їх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захисту</a:t>
            </a:r>
            <a:r>
              <a:rPr lang="ru-RU" i="1" dirty="0">
                <a:solidFill>
                  <a:schemeClr val="dk1"/>
                </a:solidFill>
              </a:rPr>
              <a:t>. </a:t>
            </a:r>
            <a:r>
              <a:rPr lang="ru-RU" i="1" dirty="0" err="1">
                <a:solidFill>
                  <a:schemeClr val="dk1"/>
                </a:solidFill>
              </a:rPr>
              <a:t>Негативні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зобов'язання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стосуються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обов'язку</a:t>
            </a:r>
            <a:r>
              <a:rPr lang="ru-RU" i="1" dirty="0">
                <a:solidFill>
                  <a:schemeClr val="dk1"/>
                </a:solidFill>
              </a:rPr>
              <a:t> «не </a:t>
            </a:r>
            <a:r>
              <a:rPr lang="ru-RU" i="1" dirty="0" err="1">
                <a:solidFill>
                  <a:schemeClr val="dk1"/>
                </a:solidFill>
              </a:rPr>
              <a:t>робити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нічого</a:t>
            </a:r>
            <a:r>
              <a:rPr lang="ru-RU" i="1" dirty="0">
                <a:solidFill>
                  <a:schemeClr val="dk1"/>
                </a:solidFill>
              </a:rPr>
              <a:t>», </a:t>
            </a:r>
            <a:r>
              <a:rPr lang="ru-RU" i="1" dirty="0" err="1">
                <a:solidFill>
                  <a:schemeClr val="dk1"/>
                </a:solidFill>
              </a:rPr>
              <a:t>тобто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утримуватися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від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дій</a:t>
            </a:r>
            <a:r>
              <a:rPr lang="ru-RU" i="1" dirty="0">
                <a:solidFill>
                  <a:schemeClr val="dk1"/>
                </a:solidFill>
              </a:rPr>
              <a:t>, </a:t>
            </a:r>
            <a:r>
              <a:rPr lang="ru-RU" i="1" dirty="0" err="1">
                <a:solidFill>
                  <a:schemeClr val="dk1"/>
                </a:solidFill>
              </a:rPr>
              <a:t>що</a:t>
            </a:r>
            <a:r>
              <a:rPr lang="ru-RU" i="1" dirty="0">
                <a:solidFill>
                  <a:schemeClr val="dk1"/>
                </a:solidFill>
              </a:rPr>
              <a:t> </a:t>
            </a:r>
            <a:r>
              <a:rPr lang="ru-RU" i="1" dirty="0" err="1">
                <a:solidFill>
                  <a:schemeClr val="dk1"/>
                </a:solidFill>
              </a:rPr>
              <a:t>перешкоджали</a:t>
            </a:r>
            <a:r>
              <a:rPr lang="ru-RU" i="1" dirty="0">
                <a:solidFill>
                  <a:schemeClr val="dk1"/>
                </a:solidFill>
              </a:rPr>
              <a:t> б </a:t>
            </a:r>
            <a:r>
              <a:rPr lang="ru-RU" i="1" dirty="0" err="1">
                <a:solidFill>
                  <a:schemeClr val="dk1"/>
                </a:solidFill>
              </a:rPr>
              <a:t>дотриманню</a:t>
            </a:r>
            <a:r>
              <a:rPr lang="ru-RU" i="1" dirty="0">
                <a:solidFill>
                  <a:schemeClr val="dk1"/>
                </a:solidFill>
              </a:rPr>
              <a:t> прав </a:t>
            </a:r>
            <a:r>
              <a:rPr lang="ru-RU" i="1" dirty="0" err="1">
                <a:solidFill>
                  <a:schemeClr val="dk1"/>
                </a:solidFill>
              </a:rPr>
              <a:t>людини</a:t>
            </a:r>
            <a:r>
              <a:rPr lang="ru-RU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84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23850" y="1185150"/>
            <a:ext cx="8496300" cy="30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6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Визначення</a:t>
            </a:r>
            <a:r>
              <a:rPr lang="ru-RU" sz="4600" b="1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прав </a:t>
            </a:r>
            <a:r>
              <a:rPr lang="ru-RU" sz="46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endParaRPr sz="4000" dirty="0">
              <a:solidFill>
                <a:srgbClr val="363D47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1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Стадіон</a:t>
            </a:r>
            <a:r>
              <a:rPr lang="ru-RU" sz="41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41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Старлайт</a:t>
            </a:r>
            <a:endParaRPr lang="en-US" sz="4100" dirty="0">
              <a:solidFill>
                <a:srgbClr val="363D47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1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Епізод</a:t>
            </a:r>
            <a:r>
              <a:rPr lang="ru-RU" sz="41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1</a:t>
            </a:r>
            <a:endParaRPr sz="3100" dirty="0">
              <a:solidFill>
                <a:srgbClr val="363D47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82250" y="1508975"/>
            <a:ext cx="9061800" cy="1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Які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існують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права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  <a:endParaRPr sz="30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317100" y="960050"/>
            <a:ext cx="8826900" cy="40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1900"/>
              <a:buFont typeface="Roboto Slab"/>
              <a:buChar char="●"/>
            </a:pP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...не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піддаватися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фізичному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насильству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1900"/>
              <a:buFont typeface="Roboto Slab"/>
              <a:buChar char="●"/>
            </a:pP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...не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піддаватися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образливим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висловлюванням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1900"/>
              <a:buFont typeface="Roboto Slab"/>
              <a:buChar char="●"/>
            </a:pP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...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мати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доступ до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чистої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води?</a:t>
            </a: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1900"/>
              <a:buFont typeface="Roboto Slab"/>
              <a:buChar char="●"/>
            </a:pP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...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мати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доступ до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мережі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TikTok?</a:t>
            </a: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1900"/>
              <a:buFont typeface="Roboto Slab"/>
              <a:buChar char="●"/>
            </a:pP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...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сповідувати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будь-яку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релігію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за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власним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вибором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1900"/>
              <a:buFont typeface="Roboto Slab"/>
              <a:buChar char="●"/>
            </a:pP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...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вступати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в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романтичні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стосунки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 будь-ким за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власним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вибором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1900"/>
              <a:buFont typeface="Roboto Slab"/>
              <a:buChar char="●"/>
            </a:pP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...на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справедливе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ставлення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згідно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із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законом?</a:t>
            </a: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1900"/>
              <a:buFont typeface="Roboto Slab"/>
              <a:buChar char="●"/>
            </a:pP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...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їсти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морозиво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на вечерю?</a:t>
            </a: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1900"/>
              <a:buFont typeface="Roboto Slab"/>
              <a:buChar char="●"/>
            </a:pP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...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збиратися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в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громадських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місцях</a:t>
            </a:r>
            <a:r>
              <a:rPr lang="ru-RU" sz="1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</a:p>
        </p:txBody>
      </p:sp>
      <p:sp>
        <p:nvSpPr>
          <p:cNvPr id="65" name="Google Shape;65;p15"/>
          <p:cNvSpPr txBox="1"/>
          <p:nvPr/>
        </p:nvSpPr>
        <p:spPr>
          <a:xfrm>
            <a:off x="223625" y="236750"/>
            <a:ext cx="7674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Чи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кожна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людина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має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право...</a:t>
            </a:r>
            <a:endParaRPr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82250" y="1508975"/>
            <a:ext cx="9061800" cy="1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Права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це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...</a:t>
            </a:r>
            <a:endParaRPr sz="30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/>
        </p:nvSpPr>
        <p:spPr>
          <a:xfrm>
            <a:off x="82250" y="1508975"/>
            <a:ext cx="9061800" cy="1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Права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це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правові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гарантії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забезпечують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захист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окремих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осіб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і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груп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без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жодного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розрізнення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від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посягання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на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людську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гідність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 боку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держави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й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інших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суб'єктів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</a:t>
            </a:r>
            <a:endParaRPr sz="28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/>
        </p:nvSpPr>
        <p:spPr>
          <a:xfrm>
            <a:off x="82250" y="1508975"/>
            <a:ext cx="9061800" cy="1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Права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це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правові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гарантії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забезпечують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захист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окремих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осіб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і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груп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, без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жодного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розрізнення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від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посягання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на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людську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гідність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з боку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держави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й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інших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суб'єктів</a:t>
            </a:r>
            <a:r>
              <a:rPr lang="en-US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.</a:t>
            </a:r>
            <a:endParaRPr sz="2800" b="1" dirty="0">
              <a:solidFill>
                <a:srgbClr val="999999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/>
        </p:nvSpPr>
        <p:spPr>
          <a:xfrm>
            <a:off x="82250" y="1508975"/>
            <a:ext cx="9061800" cy="1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Права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це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правові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гарантії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en-US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забезпечують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захист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окремих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осіб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і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груп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без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жодного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розрізнення</a:t>
            </a:r>
            <a:r>
              <a:rPr lang="en-US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</a:t>
            </a:r>
            <a:r>
              <a:rPr lang="en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від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посягання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на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людську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гідність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з боку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держави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й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інших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суб'єктів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.</a:t>
            </a:r>
            <a:endParaRPr sz="2800" b="1" dirty="0">
              <a:solidFill>
                <a:srgbClr val="999999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/>
        </p:nvSpPr>
        <p:spPr>
          <a:xfrm>
            <a:off x="82250" y="1508975"/>
            <a:ext cx="9061800" cy="1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Права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це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правові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гарантії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забезпечують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захист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окремих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осіб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і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груп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, без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жодного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розрізнення</a:t>
            </a:r>
            <a:r>
              <a:rPr lang="ru-RU" sz="2800" b="1" dirty="0">
                <a:solidFill>
                  <a:srgbClr val="999999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en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28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від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посягання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на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людську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гідність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 боку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держави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й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інших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суб'єктів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</a:t>
            </a:r>
            <a:endParaRPr sz="28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/>
          <p:nvPr/>
        </p:nvSpPr>
        <p:spPr>
          <a:xfrm>
            <a:off x="252000" y="982225"/>
            <a:ext cx="8640000" cy="1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Права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людини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–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це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правові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гарантії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,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що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забезпечують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захист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окремих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осіб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і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груп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, без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жодного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розрізнення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,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від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посягання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на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людську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гідність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з боку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держави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й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інших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700" dirty="0" err="1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суб'єктів</a:t>
            </a:r>
            <a:r>
              <a:rPr lang="ru-RU" sz="2700" dirty="0">
                <a:solidFill>
                  <a:srgbClr val="CCCCCC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.</a:t>
            </a:r>
            <a:endParaRPr sz="2700" dirty="0">
              <a:solidFill>
                <a:srgbClr val="CCCCCC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</p:txBody>
      </p:sp>
      <p:sp>
        <p:nvSpPr>
          <p:cNvPr id="96" name="Google Shape;96;p21"/>
          <p:cNvSpPr txBox="1"/>
          <p:nvPr/>
        </p:nvSpPr>
        <p:spPr>
          <a:xfrm>
            <a:off x="539250" y="2952825"/>
            <a:ext cx="8065500" cy="1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Держави</a:t>
            </a:r>
            <a:r>
              <a:rPr lang="ru-RU" sz="2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зобов’язані</a:t>
            </a:r>
            <a:r>
              <a:rPr lang="ru-RU" sz="2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поважати</a:t>
            </a:r>
            <a:r>
              <a:rPr lang="ru-RU" sz="2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захищати</a:t>
            </a:r>
            <a:r>
              <a:rPr lang="ru-RU" sz="2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і </a:t>
            </a:r>
            <a:r>
              <a:rPr lang="ru-RU" sz="2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просувати</a:t>
            </a:r>
            <a:r>
              <a:rPr lang="ru-RU" sz="2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права </a:t>
            </a:r>
            <a:r>
              <a:rPr lang="ru-RU" sz="29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r>
              <a:rPr lang="ru-RU" sz="29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</a:t>
            </a:r>
            <a:endParaRPr sz="29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1235</Words>
  <Application>Microsoft Office PowerPoint</Application>
  <PresentationFormat>On-screen Show (16:9)</PresentationFormat>
  <Paragraphs>61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Roboto Slab</vt:lpstr>
      <vt:lpstr>Roboto Slab Medium</vt:lpstr>
      <vt:lpstr>Arial</vt:lpstr>
      <vt:lpstr>Roboto Slab 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Kelly</dc:creator>
  <cp:lastModifiedBy>Zala Cas</cp:lastModifiedBy>
  <cp:revision>3</cp:revision>
  <dcterms:modified xsi:type="dcterms:W3CDTF">2026-07-29T12:25:21Z</dcterms:modified>
</cp:coreProperties>
</file>